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70" d="100"/>
          <a:sy n="70" d="100"/>
        </p:scale>
        <p:origin x="-1074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39:36.16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 5193,'18'0'5515,"1"0"-2758,18 0-1731,1 0-705,18 0-193,-19 0-1154,-18 0-6284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49:24.97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9A453C3-91B0-490F-95C9-5150285B39B1}" emma:medium="tactile" emma:mode="ink">
          <msink:context xmlns:msink="http://schemas.microsoft.com/ink/2010/main" type="inkDrawing"/>
        </emma:interpretation>
      </emma:emma>
    </inkml:annotationXML>
    <inkml:trace contextRef="#ctx0" brushRef="#br0">1 0 2500,'0'0'3206,"0"0"-1410,0 0-642,0 0-64,0 16 257,0-16-65,0 15 1,0-15-193,0 16-449,0 15-256,0-16-257,0 16-64,0 0-64,0-1 0,0 1 0,0 0 0,0 0-128,16 0 64,-16-16-193,0 16 257,0 0-128,0 0-321,0-1-320,0-14-257,0 15 128,15-16-64,-15 15 321,0-14 513,0 15 1538,0 0-832,0 0-450,0-16 449,0 1-449,0-1-256,0 0-3848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49:45.55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98504E7-C487-4F94-8D28-D022BBC58743}" emma:medium="tactile" emma:mode="ink">
          <msink:context xmlns:msink="http://schemas.microsoft.com/ink/2010/main" type="inkDrawing" rotatedBoundingBox="9905,9122 12910,8995 12913,9044 9907,9171" shapeName="Other"/>
        </emma:interpretation>
      </emma:emma>
    </inkml:annotationXML>
    <inkml:trace contextRef="#ctx0" brushRef="#br0">0 153 4103,'15'0'3720,"-15"0"-2887,15 0 770,-15 0 321,16 0-834,-1 0 64,1 0-256,-1 0-64,0 0-321,1 0-65,0-16-191,14 16-129,1 0 65,-16 0-1,16 0-449,0 0 578,-16 0-257,16 0 0,-15 0 0,-1 0-128,15-15-64,-14 15 449,15 0-321,0 0 128,15 0-64,-15-15 0,0 15-128,15 0 128,-15 0 0,-1 0-64,1 0 0,0 0 0,0 0 193,0 0-257,-1 0 128,2 0 0,-2 0 0,1 0-64,15 0 128,0-15-64,-15 15-64,15 0 64,1 0-64,-17 0 0,1 0 0,0 0 129,15 0-1,-15 0-128,15 0 128,-15 0-128,0 0 192,15 0-192,1 0-64,-17 0 64,17 0 193,-1 0-257,0 0 128,-15-15-64,15 15 0,-15 0 0,15 0 0,0 0 0,0 0-64,0 0 128,1 0-128,-1 0 128,-15 0-64,15 0 0,-15 0-64,0 0 128,-16 0 64,16 0-192,-16 0 128,16 0-128,0-16 128,0 16-128,0 0 128,-16 0-128,16 0 64,-16 0 0,16 0 0,-16-15 64,1 15-128,14 0 128,-14 0 0,-1 0-192,1 0 192,-16 0-64,15-16 128,0 16-192,1 0 64,0 0 64,-1 0-128,0 0-64,0 0 256,1 0-64,-16 0-64,16 0 0,-1 0-64,0 0 0,-15 0 128,15 0-64,1 0 0,-16 0 0,16-15 128,-16 15-64,15 0 65,0 0-193,1 0 192,-1 0 0,1 0 0,-1 0-256,0 0 320,1 0-192,-1 0 193,1 0-257,-16-16 64,15 16 192,-15 0-192,15 0-705,-15 0-1732,16 0-4232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0:22.80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104ECED-0658-4ABA-87FA-7341B54DA713}" emma:medium="tactile" emma:mode="ink">
          <msink:context xmlns:msink="http://schemas.microsoft.com/ink/2010/main" type="writingRegion" rotatedBoundingBox="553,10804 4130,10627 4484,17778 907,17955"/>
        </emma:interpretation>
      </emma:emma>
    </inkml:annotationXML>
    <inkml:traceGroup>
      <inkml:annotationXML>
        <emma:emma xmlns:emma="http://www.w3.org/2003/04/emma" version="1.0">
          <emma:interpretation id="{2A3EED63-3EF0-48CD-8EB7-9505766C9CD6}" emma:medium="tactile" emma:mode="ink">
            <msink:context xmlns:msink="http://schemas.microsoft.com/ink/2010/main" type="paragraph" rotatedBoundingBox="553,10804 4130,10627 4231,12664 654,128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C551B5D-DF3F-4F4B-8978-F4B49804A67C}" emma:medium="tactile" emma:mode="ink">
              <msink:context xmlns:msink="http://schemas.microsoft.com/ink/2010/main" type="line" rotatedBoundingBox="553,10804 4130,10627 4231,12664 654,12841">
                <msink:destinationLink direction="with" ref="{6DA464F1-059C-4C09-9D5A-7B1A72E5A68E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DC656D52-3FDE-40AA-87A4-D102D26B3648}" emma:medium="tactile" emma:mode="ink">
                <msink:context xmlns:msink="http://schemas.microsoft.com/ink/2010/main" type="inkWord" rotatedBoundingBox="553,10804 4130,10627 4231,12664 654,12841">
                  <msink:destinationLink direction="with" ref="{AFAD805A-0083-4FCC-9D1A-3DAA778AA46B}"/>
                  <msink:destinationLink direction="with" ref="{097EB13F-5A49-4409-B20A-5AC79C315F86}"/>
                </msink:context>
              </emma:interpretation>
              <emma:one-of disjunction-type="recognition" id="oneOf0">
                <emma:interpretation id="interp0" emma:lang="de-DE" emma:confidence="0">
                  <emma:literal>*„wir*</emma:literal>
                </emma:interpretation>
                <emma:interpretation id="interp1" emma:lang="de-DE" emma:confidence="0">
                  <emma:literal>*„wir*</emma:literal>
                </emma:interpretation>
                <emma:interpretation id="interp2" emma:lang="de-DE" emma:confidence="0">
                  <emma:literal>*„wir*</emma:literal>
                </emma:interpretation>
                <emma:interpretation id="interp3" emma:lang="de-DE" emma:confidence="0">
                  <emma:literal>*„wir*</emma:literal>
                </emma:interpretation>
                <emma:interpretation id="interp4" emma:lang="de-DE" emma:confidence="0">
                  <emma:literal>*„wir*</emma:literal>
                </emma:interpretation>
              </emma:one-of>
            </emma:emma>
          </inkml:annotationXML>
          <inkml:trace contextRef="#ctx0" brushRef="#br0">2681 294 2821,'62'-16'6476,"-16"16"-1474,16 0-2181,0 16-833,15 30-256,-16 0-1027,-15 31-192,-30 16-128,-16 14 256,-31 2 705,-31-1-833,1 0-256,-17-32-193,1-14 128,-15-16-448,30-30-578,1-1-1474,15-15-4361</inkml:trace>
          <inkml:trace contextRef="#ctx0" brushRef="#br0" timeOffset="-624.0357">1819 93 7310,'46'-61'3206,"0"15"-577,16 15 0,30-16-962,0 32-64,32 0-577,-16 15 128,0 15-512,-16 31-450,-31 31-128,-14 0 0,-32 16 64,0-32-128,-15 1-64,-15-31-1667,0 0-8593</inkml:trace>
          <inkml:trace contextRef="#ctx0" brushRef="#br0" timeOffset="3217.1839">416 817 2372,'16'-30'5964,"-16"15"-1476,16-1-1025,-1 1-1411,31 15-513,-15 0-577,15-16-514,16 16 65,-16 0-384,0 0-1,-30 0-1218,-1 0-2629,-15 16 3719</inkml:trace>
          <inkml:trace contextRef="#ctx0" brushRef="#br0" timeOffset="2896.1655">555 756 8015,'0'-15'4040,"0"15"-2052,0 15-65,0 16 386,16 15-1219,-1 16-641,-15 0-193,16 0 65,-1-1-257,-15-30 192,0 0-1474,0-31-3335</inkml:trace>
          <inkml:trace contextRef="#ctx0" brushRef="#br0" timeOffset="3608.2063">648 895 14876,'-16'0'2886,"16"0"-578,0 15-1474,16-15 897,15 0-1026,-1 0-448,1 0-65,0 0-1667,-16 0-1346,-15 0-6413</inkml:trace>
          <inkml:trace contextRef="#ctx0" brushRef="#br0" timeOffset="4528.259">895 694 11029,'15'0'2693,"-15"0"-1282,0 31 1025,0 0-961,0 15-577,15 16-321,0-16-128,1 1-129,-16-16 193,16 0 0,-16-16-128,0 0 0,0-15 64,0 0 320,0 0-769,-16-30 0,0-1 0,16-16-64,-15 16 0,15-15 64,-15-1 64,15 17 0,0-1 0,15 0-64,0 16-192,1-1 64,15 1-1,0 15 129,0 0-64,-1 15 0,-14 16 257,-1 16-65,-15-17-128,0 17 513,-15-16 449,-1-1-257,16-14-320,0-16-129,0 15-384,0-15 449,31 0-385,0 0-65,-16 16-1923,16-1-192,-16 1-1924</inkml:trace>
          <inkml:trace contextRef="#ctx0" brushRef="#br0" timeOffset="-3815.2182">-76 356 6797,'-31'0'4488,"31"0"-1987,-15 0-770,-1 0-63,-15 0-450,1 15-64,-2 16 129,-14 0-65,0 30-192,0 1 0,0 0-385,15 30-384,16-15 63,30 0-192,31 0-192,31-15 128,31-31-64,15-16-1026,-15 0-1346,-15-15-10389</inkml:trace>
          <inkml:trace contextRef="#ctx0" brushRef="#br0" timeOffset="-5471.313">78 494 3975,'-16'0'4296,"1"0"-1154,0 0-897,-1-15-578,16 15-449,-15-16-256,15 1-385,0-16-192,0 0-64,0 1-1,0-1-63,0 0-129,0 0 128,15-15-256,1 15-64,14 0 257,1 0-257,0 0 192,0 0-128,0 1 0,15 14 128,0 1-128,16 15 192,-16 0 1,16 31 63,-17 14 1,2 2-1,-1 15-127,-30-16-65,-16 0-577,0-15-4104</inkml:trace>
          <inkml:trace contextRef="#ctx0" brushRef="#br0" timeOffset="-4760.2723">617 170 7630,'0'-31'4168,"0"16"-1475,15-1-769,1-15-577,30 1-450,0-1-63,31 1-65,31-1 257,0 0-448,0 15 63,15 16-256,0 0 63,-15 31 1,-16 31 128,-30 14-448,-31 2 255,-31-1-255,-31 0 63,-15-30-128,0-17-2308,15-14-10581</inkml:trace>
          <inkml:trace contextRef="#ctx0" brushRef="#br0" timeOffset="6392.3656">1587 618 7566,'0'0'4681,"0"0"-4168,0 0 2052,16 15-641,-16 15-642,16 1-192,-16 16-384,15-1-193,16 0 64,-16 1-64,1-17 256,14 1 1219,-14-15-1603,-16-1-65,15-15-127,-15 0 448,0-15-256,0-1-321,0-15-64,16 1 64,-16-17 0,0 16-64,15 1 64,0 14-128,-15 1 128,16-1-256,-1 16 64,-15 0-1,15 0 129,1 31 64,-1 0-64,1-1 0,-1-14-64,0 15 128,1-15 1,-1-16 319,1 0 193,-1-31-256,-15-1-129,0-29 1,0 15-65,-15-16-128,-1 17 64,16 14-1026,0 15-1603,16 1-1474,-1 15-5388</inkml:trace>
          <inkml:trace contextRef="#ctx0" brushRef="#br0" timeOffset="6992.3999">2142 926 10195,'-15'0'6028,"15"0"-4105,0 0 386,15-31-1027,16 16-769,-15-32-192,-1 1 0,15 0-193,-30-1-64,16 1-192,-16 1 320,16-2-320,-16 32 64,0-1 64,0 1 0,0 15-321,15 15 65,-15 16 512,15 16 1,1 13-193,-1-13 64,1 15 64,-1-17-63,-15-13-194,15-17 65,-15 1-2244,0-16-11094</inkml:trace>
          <inkml:trace contextRef="#ctx0" brushRef="#br0" timeOffset="7135.4081">2219 849 20006,'15'0'577,"1"0"641,15 0-961,15 0-514,-15 0-4744</inkml:trace>
          <inkml:trace contextRef="#ctx0" brushRef="#br0" timeOffset="7728.442">2512 849 12183,'0'0'4232,"0"-16"-2885,0 0 576,15 1-1153,-15-15-1,16-17-384,-1 1-257,-15 15 129,0-14-193,0 14-64,0 0 0,0 15 64,16 1-256,-16 15-193,15 0 385,0 15 256,1 16 193,14 16-256,1-2 256,-15 1-321,14 1 705,-14-16-512,0-16 0,-16-15-129,15 0-1667,-15-15-769,0-16-5066</inkml:trace>
          <inkml:trace contextRef="#ctx0" brushRef="#br0" timeOffset="8656.4949">2866 494 3398,'0'0'4040,"0"0"-578,0 0-1025,0 0-1603,0 16 576,-15 15 899,15 0-706,0 0-577,0 14-385,-15 1-384,15-15-129,0 0-641,0-15-3463</inkml:trace>
          <inkml:trace contextRef="#ctx0" brushRef="#br0" timeOffset="11144.6374">1418 864 7310,'0'-31'7053,"0"31"-3718,0-16-193,0 16-1475,15-15-449,1 15-513,15-15-512,-16 15-65,0 0-513,-15 0-2757,0 15-5322</inkml:trace>
          <inkml:trace contextRef="#ctx0" brushRef="#br0" timeOffset="-1551.0887">1433 1728 32767,'0'31'-18853,"0"-1"20456,47 1 321,15-1 128,30-14-834,31-16 257,31 0-577,-15-46-449,0-15-129,-47-17-191,-30-14 63,-32 14-320,1 17-834,-15 14-1731,-16 17-6541</inkml:trace>
          <inkml:trace contextRef="#ctx0" brushRef="#br0" timeOffset="-3016.1725">-122 1126 8207,'-16'0'3591,"0"0"-898,1 0 1,-15 31-322,-2 31-576,2-1-770,14 16-578,1 0 1,30 0-256,47-15-65,15 0 257,46-16-193,1-15 257,-1-15-385,-15-16-769,-32-16-1860,-14 1-8978</inkml:trace>
          <inkml:trace contextRef="#ctx0" brushRef="#br0" timeOffset="-2256.1291">432 1666 11093,'16'46'1731,"-1"1"1347,31-2-769,16 17-963,15-16-320,31-15-256,-1-15-193,2-16-385,-2-31 65,1-16-642,-31-14-1090,0-16-2757,-15 0-4425</inkml:trace>
        </inkml:traceGroup>
      </inkml:traceGroup>
    </inkml:traceGroup>
    <inkml:traceGroup>
      <inkml:annotationXML>
        <emma:emma xmlns:emma="http://www.w3.org/2003/04/emma" version="1.0">
          <emma:interpretation id="{5B290338-F982-4C7F-8016-7EB00CC2832A}" emma:medium="tactile" emma:mode="ink">
            <msink:context xmlns:msink="http://schemas.microsoft.com/ink/2010/main" type="paragraph" rotatedBoundingBox="3257,14418 4190,17714 2342,18237 1409,1494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6ED3CF3-5312-4164-B148-315DC1A26398}" emma:medium="tactile" emma:mode="ink">
              <msink:context xmlns:msink="http://schemas.microsoft.com/ink/2010/main" type="line" rotatedBoundingBox="3258,14418 4190,17714 2342,18237 1409,14940">
                <msink:destinationLink direction="with" ref="{B8B8A707-8140-4025-9E21-58B3598D9AED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5FB7F895-CAF7-46B4-A2A6-202A35B80A99}" emma:medium="tactile" emma:mode="ink">
                <msink:context xmlns:msink="http://schemas.microsoft.com/ink/2010/main" type="inkWord" rotatedBoundingBox="3258,14418 4190,17714 2342,18237 1409,14940">
                  <msink:destinationLink direction="with" ref="{C9D36607-CE04-4B77-A9CA-75A4E96691D1}"/>
                </msink:context>
              </emma:interpretation>
              <emma:one-of disjunction-type="recognition" id="oneOf1">
                <emma:interpretation id="interp5" emma:lang="de-DE" emma:confidence="0">
                  <emma:literal>Fin</emma:literal>
                </emma:interpretation>
                <emma:interpretation id="interp6" emma:lang="de-DE" emma:confidence="0">
                  <emma:literal>Fin</emma:literal>
                </emma:interpretation>
                <emma:interpretation id="interp7" emma:lang="de-DE" emma:confidence="0">
                  <emma:literal>Fin</emma:literal>
                </emma:interpretation>
                <emma:interpretation id="interp8" emma:lang="de-DE" emma:confidence="0">
                  <emma:literal>Fin</emma:literal>
                </emma:interpretation>
                <emma:interpretation id="interp9" emma:lang="de-DE" emma:confidence="0">
                  <emma:literal>Fin</emma:literal>
                </emma:interpretation>
              </emma:one-of>
            </emma:emma>
          </inkml:annotationXML>
          <inkml:trace contextRef="#ctx0" brushRef="#br0" timeOffset="22935.3118">2204 3603 8400,'0'0'1731,"0"15"1796,0 32-1219,0-1-1154,0 15-128,16 1-833,-16-16 63,15-15-897,-15 0-6156</inkml:trace>
          <inkml:trace contextRef="#ctx0" brushRef="#br0" timeOffset="22320.2766">756 4250 4552,'15'16'3719,"16"-16"-769,15 15-513,31-15 1410,31 0-2500,15 0-450,31-15-191,-15-16-129,0 15 0,0-14-320,0-17-1,-16 16-256,-15-15-962,-16-15-3142,-15 15-12824</inkml:trace>
          <inkml:trace contextRef="#ctx0" brushRef="#br0" timeOffset="37912.1683">1496 4312 8079,'0'0'4040,"0"16"-1283,0 14 0,0 17-1154,15 14-512,0 17-514,1 29-449,-1 1 0,1 15 898,-1-14-898,-15-17 193,0-15-1411,0-31-2373,0 0-8848</inkml:trace>
          <inkml:trace contextRef="#ctx0" brushRef="#br0" timeOffset="50344.8795">747 5021 1795,'0'-37'3270,"0"-2"-320,0 39-321,0 0-513,0 39-64,39 35 64,-39 40-769,0 38-386,0 0-448,38 0-577,-38-38 193,0-76-2887,37 0-13401</inkml:trace>
          <inkml:trace contextRef="#ctx0" brushRef="#br0" timeOffset="75649.3269">1658 5400 6155,'0'0'4553,"0"0"-2822,0 37 193,0 2-128,0 37-450,0 0-192,0 38-384,39-38-321,-39 38-385,0-38-128,37-39-3655,-37 2-11928</inkml:trace>
          <inkml:trace contextRef="#ctx0" brushRef="#br0" timeOffset="78192.4721">2608 6275 7951,'37'0'4681,"-37"37"-1475,0 39-1346,38 38-834,-38 38-321,39-39-385,-2 0-320,2-37-1410,-39-37-5644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0:28.44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10-1 2564,'-16'0'11863,"16"0"-8272,0 0-2501,0 0-705,0 0-257,16 0 0,14 0 1,-14 0-1155,-1 0-5194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0:08.64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430FF9C-B3BC-4008-ACF5-C1F61E1AFCF1}" emma:medium="tactile" emma:mode="ink">
          <msink:context xmlns:msink="http://schemas.microsoft.com/ink/2010/main" type="inkDrawing" rotatedBoundingBox="959,8052 2529,8027 2540,8772 971,8797" hotPoints="2489,8291 1723,8711 890,8448 1656,8028" semanticType="enclosure" shapeName="Ellipse">
            <msink:destinationLink direction="from" ref="{A99911A7-B5D3-46A1-BE04-4D90EEF80D28}"/>
            <msink:destinationLink direction="to" ref="{A99911A7-B5D3-46A1-BE04-4D90EEF80D28}"/>
          </msink:context>
        </emma:interpretation>
      </emma:emma>
    </inkml:annotationXML>
    <inkml:trace contextRef="#ctx0" brushRef="#br0">32-30 7117,'-15'0'2629,"-1"-16"-641,16 16-192,0-15-578,0-1-256,0 1-257,16-16-192,-1 16-128,15-16 192,-14 0-385,15 0 1,-1 0 63,1 0-192,0 1 65,15-2 63,-16 2 128,17-1-255,-17 0 127,16 0-128,0 0 0,16 16-64,-1-16 193,0 16-65,16-1 192,31 16-255,-1 0 63,16 0 0,15 31 64,-30 0-127,-1 15-130,-30 1 130,-31-1-65,-16 0 0,-14 0 0,-32 1 0,-14 15-257,-1-16-64,16 15-448,-16 1-1283,31-16-192,0-15-1540,16-1-2628</inkml:trace>
    <inkml:trace contextRef="#ctx0" brushRef="#br0" timeOffset="888.0508">62-46 3013,'0'0'4040,"0"0"-2822,0 0 1604,0 16-450,16-1-512,0-15-834,29 31 192,17-16-63,14 1-130,17 14-383,14 1-65,16-16-192,-16 1 192,16-16-321,0 15 1,-15-15-193,14-31 64,-14 0 0,-16-14 1,-15-2-642,-31 1-1026,-16-16-2758,-30 17-6732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0:12.33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99911A7-B5D3-46A1-BE04-4D90EEF80D28}" emma:medium="tactile" emma:mode="ink">
          <msink:context xmlns:msink="http://schemas.microsoft.com/ink/2010/main" type="inkDrawing" rotatedBoundingBox="841,8668 2531,8235 2791,9251 1101,9684" semanticType="callout" shapeName="Other">
            <msink:sourceLink direction="from" ref="{0430FF9C-B3BC-4008-ACF5-C1F61E1AFCF1}"/>
            <msink:sourceLink direction="to" ref="{0430FF9C-B3BC-4008-ACF5-C1F61E1AFCF1}"/>
          </msink:context>
        </emma:interpretation>
      </emma:emma>
    </inkml:annotationXML>
    <inkml:trace contextRef="#ctx0" brushRef="#br0">-15-1510 2180,'0'0'2821,"0"-15"-1667,0 15 578,0 0-322,0 0 322,0 15 63,16-15-256,-16 16-834,15-1 129,1-15-385,-1 16 256,0-1-320,1 0 385,15 1-450,-1-1 65,-14-15-129,30 16 129,1-16-193,-2 15 129,2-15-64,14 0-65,1 16-128,0-16 257,-1 0-129,1 0-64,15 0 449,0 0-256,16 0-64,-1-16-129,0-15-64,1 0-64,-16-15 0,0-16-449,-31 16-898,-15-16-640,-16 16-2117,0 16-5899</inkml:trace>
    <inkml:trace contextRef="#ctx0" brushRef="#br0" timeOffset="-1624.0927">-52-2188 5642,'0'0'2437,"0"0"-257,0 16 0,0-1-833,0 31 448,-17-15-704,17 31-322,0 15-448,0 0 1410,0-15-1154,0 15-385,0-16-192,0-15-192,0-15-1347,17 0-4360</inkml:trace>
    <inkml:trace contextRef="#ctx0" brushRef="#br0" timeOffset="1432.0818">1542-2326 2500,'0'15'2758,"0"0"-835,0 1-255,0-16-322,0 15 1,0 1-385,0-1-706,-16 1 1,16-1-65,0 0-192,-16 1 128,16-1-192,0 16 321,-15-16-129,15 0 0,0 16 0,0-15-192,-15-1 257,15 1-1,0-1-256,0 1 128,0-1-64,-16 16-64,16-16 128,0 1-128,-15-1 64,15 16-64,0-16 0,-16 1 128,16 15 192,0-16 193,0 16-193,-15-15 193,15 14-320,0-15-129,0 0-65,0 1-127,0-16-3014,-15 15-8976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0:15.55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FAD805A-0083-4FCC-9D1A-3DAA778AA46B}" emma:medium="tactile" emma:mode="ink">
          <msink:context xmlns:msink="http://schemas.microsoft.com/ink/2010/main" type="inkDrawing" rotatedBoundingBox="1811,9534 1874,10735 1810,10739 1746,9537" semanticType="callout" shapeName="Other">
            <msink:sourceLink direction="with" ref="{DC656D52-3FDE-40AA-87A4-D102D26B3648}"/>
          </msink:context>
        </emma:interpretation>
      </emma:emma>
    </inkml:annotationXML>
    <inkml:trace contextRef="#ctx0" brushRef="#br0">725-1279 9169,'0'0'4296,"0"0"-2628,0 0-514,0 32 705,0-2-1153,0 32 127,15 15-576,1 31 128,-1 15 63,0 16 1091,-15 0-769,16-1-1,-16-30-192,0-15-384,-16-31 63,1-1-1859,0-30-5707</inkml:trace>
  </inkml:traceGroup>
</inkml:ink>
</file>

<file path=ppt/ink/ink17.xml><?xml version="1.0" encoding="utf-8"?>
<inkml:ink xmlns:inkml="http://www.w3.org/2003/InkML">
  <inkml:definitions/>
  <inkml:traceGroup>
    <inkml:annotationXML>
      <emma:emma xmlns:emma="http://www.w3.org/2003/04/emma" version="1.0">
        <emma:interpretation id="{413D390C-DED1-49C2-A6CC-B28F79E35F0B}" emma:medium="tactile" emma:mode="ink">
          <msink:context xmlns:msink="http://schemas.microsoft.com/ink/2010/main" type="writingRegion" rotatedBoundingBox="1594,14402 3320,14402 3320,15095 1594,15095"/>
        </emma:interpretation>
      </emma:emma>
    </inkml:annotationXML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10.86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8FED756-39C1-4F46-A269-0B77D2EE18DF}" emma:medium="tactile" emma:mode="ink">
          <msink:context xmlns:msink="http://schemas.microsoft.com/ink/2010/main" type="inkDrawing" rotatedBoundingBox="1801,16009 15119,15841 15121,15995 1803,16163" semanticType="callout" shapeName="Other"/>
        </emma:interpretation>
      </emma:emma>
    </inkml:annotationXML>
    <inkml:trace contextRef="#ctx0" brushRef="#br0">275 2133 3462,'-38'0'1154,"38"0"-1346,0 0 449,38 0 897,38 0 192,38 0-127,0 0-770,0 0 256,76 0 449,38 0-128,37 0-513,38 0 257,1 39-1,75-39 834,39 0-769,-1 0-129,76 0-448,38 37 191,0-37-127,76 0-193,1-37 1,74-2-1,40 2-192,111-1 2180,78 1-2116,75 37-64,39-39-257,-76 39-513,-115 0-63,-188 0-2823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18.43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C9646A0-99D1-44B7-9F23-85B08EDE2D67}" emma:medium="tactile" emma:mode="ink">
          <msink:context xmlns:msink="http://schemas.microsoft.com/ink/2010/main" type="inkDrawing" rotatedBoundingBox="16931,10063 20296,10904 19990,12127 16625,11286" semanticType="callout" shapeName="Other">
            <msink:sourceLink direction="with" ref="{711CF24C-927C-4A60-90A9-BC0B2266D8CF}"/>
          </msink:context>
        </emma:interpretation>
      </emma:emma>
    </inkml:annotationXML>
    <inkml:trace contextRef="#ctx0" brushRef="#br0">22 877 3398,'-38'-38'5066,"38"0"-2245,0 0-320,38 0-706,-38 0-320,37 0-769,2-38 448,36 38-513,-36-37-64,36-1-192,-36 37 64,36-37-193,1 0-192,38 39 65,0-39 63,0 39-192,0-2 192,37 39 65,39 0-65,-38 39-63,38-2 63,-76 39-192,0 0 321,-39 0-321,-38 0 128,2 37 192,-39-37 193,0 0-256,0-38-193,0 0 128,-39 0-63,39-38 127,0 0-320,0-38 0,0 0-257,0-38 257,39 38-257,36-38 257,2 39-192,75-2 192,-1 2 0,1 37 64,-1 0-64,-37 37 64,0 39 64,0 38 384,-38 0 322,38 38-193,-76 39-128,-1-3-257,-37-36 65,0 0 63,-37-76-191,-40 0 127,40-39-384,-38-37-1475,36 0-2245,1-76-3397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40:05.37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430EA64-4213-4F0D-BC8A-0943E67E91EC}" emma:medium="tactile" emma:mode="ink">
          <msink:context xmlns:msink="http://schemas.microsoft.com/ink/2010/main" type="writingRegion" rotatedBoundingBox="1876,4689 9792,5248 9668,7004 1752,6445">
            <msink:destinationLink direction="with" ref="{D2D8A471-F3B1-4D46-AC50-82C2B5334A86}"/>
            <msink:destinationLink direction="with" ref="{A6F73E97-E7FA-4D84-BBA2-AB3630F999B8}"/>
          </msink:context>
        </emma:interpretation>
      </emma:emma>
    </inkml:annotationXML>
    <inkml:traceGroup>
      <inkml:annotationXML>
        <emma:emma xmlns:emma="http://www.w3.org/2003/04/emma" version="1.0">
          <emma:interpretation id="{09A1240D-EEBD-4039-A4BC-5AA5784866D8}" emma:medium="tactile" emma:mode="ink">
            <msink:context xmlns:msink="http://schemas.microsoft.com/ink/2010/main" type="paragraph" rotatedBoundingBox="1876,4689 9792,5248 9668,7004 1752,64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2353DEA-1E4A-49DE-8063-3CA0E85C6B12}" emma:medium="tactile" emma:mode="ink">
              <msink:context xmlns:msink="http://schemas.microsoft.com/ink/2010/main" type="line" rotatedBoundingBox="1876,4689 9792,5248 9668,7004 1752,6445"/>
            </emma:interpretation>
          </emma:emma>
        </inkml:annotationXML>
        <inkml:traceGroup>
          <inkml:annotationXML>
            <emma:emma xmlns:emma="http://www.w3.org/2003/04/emma" version="1.0">
              <emma:interpretation id="{31037BE1-BC3E-423A-BA6F-CF98A0CFEE8A}" emma:medium="tactile" emma:mode="ink">
                <msink:context xmlns:msink="http://schemas.microsoft.com/ink/2010/main" type="inkWord" rotatedBoundingBox="1876,4689 9792,5248 9668,7004 1752,6445"/>
              </emma:interpretation>
              <emma:one-of disjunction-type="recognition" id="oneOf0">
                <emma:interpretation id="interp0" emma:lang="de-DE" emma:confidence="0">
                  <emma:literal>*ENZTEE-Eminent</emma:literal>
                </emma:interpretation>
                <emma:interpretation id="interp1" emma:lang="de-DE" emma:confidence="0">
                  <emma:literal>*ENZTEE-Eminent</emma:literal>
                </emma:interpretation>
                <emma:interpretation id="interp2" emma:lang="de-DE" emma:confidence="0">
                  <emma:literal>*ENZTEE-Eminent</emma:literal>
                </emma:interpretation>
                <emma:interpretation id="interp3" emma:lang="de-DE" emma:confidence="0">
                  <emma:literal>*ENZTEE-Eminent</emma:literal>
                </emma:interpretation>
                <emma:interpretation id="interp4" emma:lang="de-DE" emma:confidence="0">
                  <emma:literal>*ENZTEE-Eminent</emma:literal>
                </emma:interpretation>
              </emma:one-of>
            </emma:emma>
          </inkml:annotationXML>
          <inkml:trace contextRef="#ctx0" brushRef="#br0">3146 412 6219,'-19'0'3527,"19"0"-1218,0 0 191,0 0-512,19 0-385,-1 0-513,1 19-256,18-1-64,0 1-193,1 0-128,0 0-193,-1-1-192,0 1 257,0-19-193,1 19 0,-19 0-64,19-19 257,-20 18-193,19-18-192,-37 0 257,19 0-258,-19 0 258,19 0-193,-19 0 192,0 0 0,0 0 514,0 0-257,-19 19-257,0-19 129,-18 18-1,-19-18 193,-1 38 257,2-19-1,-20-1-384,0 20-193,19-20-640,37-18-3336,1 19-10964</inkml:trace>
          <inkml:trace contextRef="#ctx0" brushRef="#br0" timeOffset="-9751.5577">3688 804 5001,'0'-18'5899,"0"18"-3462,-19 0-706,19 0 129,-19 0-385,1 0-449,-20 0 256,20 0-576,-19 0-65,-1 18-128,0 1 64,1 0-385,18 18 193,-18 1-257,18-1 1,1 1-65,18-1-64,0 0 0,0 20 320,18-20-256,20 19 257,36-18 1795,39 0-1731,-1-20-193,19-18 129,-19 0-449,-37-18-2053,-38 18-3269,-37-20-13979</inkml:trace>
          <inkml:trace contextRef="#ctx0" brushRef="#br0" timeOffset="-10800.6177">3632 804 7310,'-19'0'4424,"19"0"-1859,0 0-641,0 0-642,0-18-448,0 18 63,0-19-255,0 1-193,0-2 128,19 2-128,-1 0-65,-18-19-255,38 17-65,-20-17 128,20 0-64,0 18-192,-1-18 257,0-1-129,0 1 0,20 18-64,-20-18 128,19 18-320,0 0 256,1 1 0,17-1-64,-18 19 128,20-19-256,-20 19 256,0 0-64,0 19 0,-18 0 129,-20-1-1,19 1 1,-18 0-129,0-1 192,-1 20-128,1-20-64,-19 1 1,19 0 191,-19-19 193,0 19-193,0-19-63,0 0 63,0 0 65,0 0-129,0 0 321,0 0-256,0 0-1,0 0-63,0-19-129,0 0-64,0 0 64,0 1-64,0-1-128,0 0 64,18 1 128,1-1-64,0 0-193,19 19 193,-1-18-128,19-1 192,0 19-64,0 0-192,0 0 192,0 0 0,1 0 0,-1 19 64,-19-19-128,0 18 128,20 1-64,-20 0-64,1-1 64,18 20 0,-19-20 64,1 20-256,-19-19 384,-1 18-256,-18-18 64,0 18 192,0-18-192,0-19-64,0 18 256,0-18-127,0 0-1,0 0 192,0 0-63,0 0-65,0-18-192,19-1 0,18 1 64,0-20 64,1 19-64,18-18 0,19 18-129,-1 0 129,21 1 0,-21 18 0,1 0 0,0 0-128,-19 18 128,0 1 0,19 0-64,-19 0 128,0-1-128,-18 20 64,18-19 64,-19 18-64,0 1-192,-18-20 384,0 19-192,-19-19 128,18 20-192,-18-19 193,0-19-1,-18 18 64,18-18-128,-19 0 129,0 0-129,19 0 0,0 0-128,0 0 128,0-18-256,19-1 192,0 1 64,18-2-257,1 20 129,18-18 64,0 18-64,19 0-64,0 18 128,-1 2 0,2 17 64,-20 0-128,18 19 64,-17 1 64,-1-1-128,-19 0 256,0 0-192,-18 0 0,-19-18 64,0 18 257,-37-18 64,-19 17-193,-38-17 0,-18-1 1,18 0-322,-18-17-384,37-2-2949,0-18-12056</inkml:trace>
          <inkml:trace contextRef="#ctx0" brushRef="#br0" timeOffset="-8993.5144">4062 1366 8528,'-19'0'5130,"1"0"-2052,18 0-1026,0 0-834,-19 19-320,19 0-257,0-1-192,19 1 128,-1 19 64,19 17 129,20-17-1,18-1-192,-1 19-256,2-19 64,17-18-1,1 0-255,-1-19 63,19 0-128,-18-38 128,-1 20-192,-36-20-961,-39 19-1476,-18 1-1411,-37 18-10451</inkml:trace>
          <inkml:trace contextRef="#ctx0" brushRef="#br0" timeOffset="-6655.3806">4642 804 8784,'0'0'5130,"0"0"-2052,0 0-1218,0 19-257,0 19-449,0 18-256,19 0-321,-1 0-128,1 0-193,-19-18 193,19-1-192,-19 1 63,0-20 1,0 1-193,-19-19-769,0 0-2629,19 0-14428</inkml:trace>
          <inkml:trace contextRef="#ctx0" brushRef="#br0" timeOffset="-6071.3472">4848 1104 13337,'0'0'2629,"0"0"-449,19 0-128,-19 19-705,18-1-449,-18-18-1,0 19-63,0 0-65,19 0-320,-19-19-192,0 0-129,0 0 0,0 0 193,18 0-257,-18-19-64,19 19 128,0-19-64,0 0-128,0 19 0,-19 0 0,18 0 128,1 0-256,-19 38 384,19-19-192,-19-1 128,0 1-192,0 0 193,0-19-963,0 0-3975,0 0-15326</inkml:trace>
          <inkml:trace contextRef="#ctx0" brushRef="#br0" timeOffset="-8432.4823">4998 1702 6348,'0'0'2821,"0"0"642,0 19-321,0 0-1283,0 0-320,18 18-513,20-18 449,-1 18-962,19 0 64,1-17 0,17-2-128,20 1-256,-1-19-1,1 0 257,0 0-449,-1-37 128,1 17-64,-20 2-577,-18-1-1026,-18 0-3270</inkml:trace>
          <inkml:trace contextRef="#ctx0" brushRef="#br0" timeOffset="-5711.3266">5091 786 11606,'19'0'3270,"-19"0"385,18 37-1411,1 1-769,0 18-641,-19 19-321,0-1 0,0 1-385,0-18 64,0-20 65,0-18-129,0-1-192,-19-18-1347,19 0-4231</inkml:trace>
          <inkml:trace contextRef="#ctx0" brushRef="#br0" timeOffset="-5560.318">5072 1123 16223,'0'-19'5258,"19"19"-3591,0-19-833,-1 19-578,20 0-512,-19 0-3592,18 0-12631</inkml:trace>
          <inkml:trace contextRef="#ctx0" brushRef="#br0" timeOffset="-5008.2864">5372 1254 8271,'-19'0'5451,"19"0"-2181,-19 0-1090,19 0-641,-19 0-513,19 0-320,0-19-193,0 19-129,0-19 193,0 1-192,0-1 256,0 0-576,0 0 63,0 1-64,0-1-64,19 19 0,-19-19-128,0 19-65,0 0 386,0 19-257,-37 0-65,18-19-384,-18 0-769,37 0-1027,0 0-4039,19 0-8078</inkml:trace>
          <inkml:trace contextRef="#ctx0" brushRef="#br0" timeOffset="-4751.2716">5447 1198 5963,'37'37'4168,"-18"-18"-128,-19-19-1091,18 18-512,-18 2-257,0-20-448,0 0-450,0 0-641,0-20-128,0 2-384,19-20-129,-19 20 0,19-1-321,0 0-2116,0 19-4039</inkml:trace>
          <inkml:trace contextRef="#ctx0" brushRef="#br0" timeOffset="-4024.2301">5708 1123 11734,'0'0'3783,"0"0"-1410,0 18-642,0 1-897,0 0-65,0 0-192,0-1-320,19 1-129,-19 0 129,0-19-129,0 0 257,19 0-129,-19 0-63,0-19-193,18 0 0,1 1-129,0 18 1,0-19 128,0 19-128,-1 0-65,-18 0 193,19 19 193,-19-1-129,0 1 257,0 0-257,0-1 192,0-18-2564,0 0-14108</inkml:trace>
          <inkml:trace contextRef="#ctx0" brushRef="#br0" timeOffset="-3575.2045">6139 1272 5899,'-19'0'7631,"19"-18"-4233,-19 18-1025,19 0-834,0-19-706,-18 19-63,18-19-514,0 1 1,0-1-129,0 0 64,18 0-192,-18 1-64,19 18 64,-19 0-64,0 0 128,0 18-833,-19-18-1155,1 19-2372,18 0-6221</inkml:trace>
          <inkml:trace contextRef="#ctx0" brushRef="#br0" timeOffset="-7880.4507">6083 1815 6540,'0'0'5451,"18"18"-2053,20 1-1282,-1 0 128,20-1-769,36-18-769,1 20 127,-1-20-191,20 0-130,-2-38-191,-17 19-257,0-18 129,-20-1-193,-36 1-770,-38-1-1923,-19 1-11414</inkml:trace>
          <inkml:trace contextRef="#ctx0" brushRef="#br0" timeOffset="-3183.1819">6307 1141 15646,'0'-18'3975,"19"18"-2243,37 0-1540,19 0-577,-19 0-3462</inkml:trace>
          <inkml:trace contextRef="#ctx0" brushRef="#br0" timeOffset="-3303.1886">6326 917 6091,'18'-19'6861,"1"19"-3654,-19 38-65,19-1-1411,-19 38-962,0-19-320,0 19-385,0-19-64,0-19 65,0-17-1348,0-20-4873</inkml:trace>
          <inkml:trace contextRef="#ctx0" brushRef="#br0" timeOffset="-800.0457">1598 656 10323,'0'0'1668,"0"0"704,19-20-256,18 20-833,20 0-193,-1 0 320,18-18-832,20 18-130,-19 0 1,-1 0-128,1 0-193,-18 0 0,-2 0 65,1 0-129,19 0 257,-19 0-65,19 0-128,-19 0-192,18 0 257,-17 0-65,-1 0 64,0 0-64,18 0-64,-17 0 129,-1 0-257,-19 0 192,1 0-128,-1 0 256,-18 0 65,-1 0 0,20 0-193,-19 0 128,18 0-191,19 0 63,-19 0 0,1 0 0,-1 0 1,0 0 63,-37 0-192,19 0 64,-19 0 321,0 0-1347,-19 0-1667,19 0-3912</inkml:trace>
          <inkml:trace contextRef="#ctx0" brushRef="#br0" timeOffset="-30968.7713">1678 1292 64,'0'0'2885,"0"-20"321,0 20-448,0 0 127,0 0 257,0 0-641,0 0-1154,0 0-514,0 20-63,0-2-129,0 19-256,0 20-129,0-2-256,19 1 64,-19 1 65,0-20-65,0 0-321,0-18-1154,0-19-5578</inkml:trace>
          <inkml:trace contextRef="#ctx0" brushRef="#br0" timeOffset="-17816.0189">143 169 897,'0'0'3335,"0"0"191,0 0-512,0 0-641,0 0-642,0-19-320,0 19-257,0 0 0,0 0-192,0 0-449,0 0-64,0 0 128,0 19-256,0-19-129,0 18-64,0-18-64,0 19 1,0-19-1,0 19 0,0 0-64,0-19 64,0 18-64,0 1 0,0 0 64,0 0 64,0-1-128,0-18 0,0 19-64,0 0 128,0-19-128,0 18 257,0 1-258,0 0 65,0-19 65,0 18-65,0 1-65,0 0 130,0 0-65,0-1 0,0-18 0,0 19-65,19 0 65,-19-19 65,0 19-65,0-1 0,0-18 0,0 19 128,0-19-192,0 18 128,0 2-128,0-20 64,0 18 0,0-18 0,0 19-129,0-19 322,0 18-386,19-18 258,-19 0 63,0 18-256,0-18 128,0 0-65,0 20 65,0-20 65,0 18-130,0-18 130,0 0-65,0 0 0,0 0-193,0 0 257,0 19-128,0-19 64,0 0 128,0 0-128,0 0 65,0 0-130,0 0 65,0 0 0,0 0 0,0 18-128,0-18 192,0 0-128,0 0 64,0 0 128,0 0-63,0 0-130,0 0 65,0 0 0,0 0 0,0 0 65,0 0-258,0 0 193,0 0 0,0 0 64,0 0-128,0 0 0,0 0 0,0 0 64,0 0 0,0 0 0,0 0 64,0 0-64,0 0 0,0 0 0,19 0 128,-19 0-256,0 0 256,0 0-128,19 0 0,-19 0 0,18 0-64,-18 0 64,19 0 0,0 0 64,-19 0 65,18 0-65,1 0 192,0 0-256,-19 0 128,18 0 65,1 0-257,-19 0 128,19 0 64,-19 0-192,19 0 256,0 0-128,-19 0 65,18 0-129,-18 0 128,19 0 128,-19 0-256,19 0 129,-19 0-129,18 0 128,-18 0-192,0 0 256,19 0-192,-1 0 128,-18 0-64,19 19-64,-19-19 65,19 0 63,-19 0-64,18 0-128,-18 0 128,19 0-64,-19 0 0,19 0 0,-19 0 128,0 0-192,19 19 64,-19-19 64,19 0-64,-19 0 64,0 0 0,0 0-128,18 0 128,-18 0-64,0 0 0,19 0-64,-19 0 64,19 0 193,-19 0-257,0 0 128,18 0-128,-18 0 64,0 19 64,0-19-128,19 0 64,-19 0 0,18 0 0,-18 0 0,0 0 0,19 0 128,-19 0-64,0 0-128,0 0 128,19 0-64,-19 0 0,0 0 0,0 0 0,19 0-64,-19 0 128,0 0-64,0 0-64,19 0 128,-19 0-128,0 0 64,0 0 0,19 0 64,-19 0-128,0 0 64,18 0 0,-18 0 0,0 18 0,0-18 0,0 0 0,19 0 0,-19 0 128,0 0-128,0 0 64,18 0-64,-18 0-64,0 0 64,0 0 0,0 0 0,0 0 64,0 0-128,0 0 64,19 0 0,-19 0 0,0 0 64,0 0-128,0 0 192,0 0-128,0 0 0,0 0 0,0 0 0,0 0 64,0 0-128,0 0 193,0 0-129,0 0 192,0 0-192,0 0 64,0 0-64,0 0 192,0 0-256,0 0 257,0 0-65,0 0-192,0 0 256,0 0-128,0 0 0,19 0-64,-19-18-64,0 18 193,0 0-129,0 0 64,0-19-128,0 19 192,0 0-128,0-19 0,0 19 64,0-19-64,0 1-64,0 18 128,0-19-64,0 19 0,0-18 0,0-2-64,0 2 64,0 0-128,0-1 256,0 1-128,0 18 0,0-20 64,0 2-64,0-1-64,0 1 128,0-1-64,0 0 0,0 0 0,18 1 0,-18-1 0,0 0 0,0 0 64,0 1 0,0-1-64,0 0-192,0 1 320,0 18-256,0-19 128,0 0 64,19 1-128,-19-1 128,0 19-64,0-19-64,0 0 128,0 19-128,0-18 128,0-1 64,0 19-192,19-19 64,-19 19 64,0-19-128,0 1 128,0 18 64,0-19-128,0 19 0,0 0-64,0 0 128,0 0-64,0 0-2244,-19 0-5387</inkml:trace>
          <inkml:trace contextRef="#ctx0" brushRef="#br0" timeOffset="-15455.884">143 187 3783,'0'0'2116,"0"0"192,19 0-384,0 0-1155,0 0 578,-19 0-129,19 0-256,-1 0 192,1 0-576,0 0 255,-1-18-320,20 18-128,-20 0-129,1 0-127,0 0-129,19 0 256,-20 0-63,1 0 127,-19 0-63,19 0-1,-1 0-128,1 0 193,-1 0-385,1 0 256,0 0-64,-1 0-192,1 0 128,0 0 514,0 0-578,0 18 64,-1-18-64,1 0 192,0 0-192,-1 0 128,1 0-128,-1 0 0,-18 0-64,19 0 128,-19 0 0,19 0 1,-19 0-65,0 0 0,19 0 128,0 0-128,-19 0 0,19 0 128,-19 0-192,18 0 64,-18 0 192,19 0-128,-19 0 65,0 0-1,18 0 0,-18 0-64,19-18 65,-19 18-129,19 0 128,-19 0-128,0 0 128,0 0 129,0 0-1155,0 0-2565,0 0-7053</inkml:trace>
          <inkml:trace contextRef="#ctx0" brushRef="#br0" timeOffset="-29776.7031">1267 1404 4488,'18'0'4168,"1"0"-385,18 0-1923,0 0-1091,1 0-448,0 0-257,-1 0 64,0 0-512,-37 0-770,0 0-2117,19 0-2564</inkml:trace>
          <inkml:trace contextRef="#ctx0" brushRef="#br0" timeOffset="-29480.6862">1285 1497 512,'-18'0'6285,"18"0"-3977,0 0 1283,37 0-1154,0 0-834,19 0-1283,1 0-63,-20 0-257,0 0-257,-18 18-1666,-19-18-3143</inkml:trace>
          <inkml:trace contextRef="#ctx0" brushRef="#br0" timeOffset="-33527.9177">-351 1160 5514,'0'0'4296,"0"19"-2372,0 0 641,0-1-898,19 20-705,-19 18-385,0-19-64,0 20-64,0-2 0,0 1-257,0-19-128,0 1 129,0-1-257,0-18-1539,0 0-4938</inkml:trace>
          <inkml:trace contextRef="#ctx0" brushRef="#br0" timeOffset="-32695.8701">-351 1198 6797,'19'0'2565,"-19"0"-1155,0 0 899,18 0-706,20 0-641,-20 0-706,20 0 193,0 0-257,18 0 1219,0 0-1090,-19 0-193,20 18 64,-1-18 129,-19 0 64,19 0-1,0 0-127,-18 19-65,18-19 578,0 0-642,19 0 0,-19 0-128,0 0 193,0 0-258,0 0 258,0 0-193,-19 0 128,20 0 64,-1 0-63,0 0-129,0 0 0,1 0 192,-20 0-192,19 0 64,-19 0 193,1 0-1,0 0 1,17 0-129,1 0 64,20 0-192,-20 0 64,-1 0 65,-17 0-129,-20 0 0,-18 0 769,0 0-833,-37 0-1667,0 0-4105</inkml:trace>
          <inkml:trace contextRef="#ctx0" brushRef="#br0" timeOffset="-34495.973">1123 94 3013,'0'-19'2501,"0"19"-128,0 0-898,0 0 128,0 0-321,0 0-256,0 0 192,0 0-576,0 19 63,-18-19 0,18 38 65,0-20-450,0 1-191,0 18 127,0 19-128,0-18-192,0 18 64,0-19 129,0 19-129,0-18 128,0 18-256,-19 0 128,19-19 192,0 20-192,0-21 0,-19 2-192,19-1 192,0 1 64,0-1 0,0 1 513,0-19-192,0 18-129,0-18-128,0-1 65,0-18-193,-18 0-2565,18 0-11606</inkml:trace>
          <inkml:trace contextRef="#ctx0" brushRef="#br0" timeOffset="-36776.1032">17 19 8720,'-37'0'834,"37"0"1667,0 0-2181,0 0 1155,37 0 192,0 0 1,38 0-707,17 0-319,37 0-386,-17-18 129,-1 18-193,18 0-128,-36 0 65,-1 0-1,-17 0-256,-20 0-834,0 0-1731,-36 0-3463</inkml:trace>
          <inkml:trace contextRef="#ctx0" brushRef="#br0" timeOffset="-35424.026">17 57 4424,'0'0'3527,"0"0"-65,0 0-1089,0 0-1155,0 0-320,0 0-257,-19 18 257,19 1-321,0-1-128,0 20 128,0-19-128,0 18-193,0 19-191,0-18 63,0-1-128,0 19 256,0 0-192,0 1 257,0-1-129,0 0-192,0 0 193,0-19-65,0 1-128,0-1-64,0-19 192,0 20 65,0-19-258,0-1 322,0 1-193,0 0 0,0 0-64,0-19 64,0 0 0,19 0 129,-19 18-193,0-18 64,0 0 64,0 0 65,0 0-193,0 0 0,0 0-65,0 19 65,0-19 0,0 0 65,0 0-65,0 0 0,0 0-65,0 0 130,19 0-130,-19 0 65,37 0 65,-18 0-130,36 0 130,0 19-65,1-19 0,0 0 128,17 0-128,2 0 64,-2 0-64,2 0 64,-2 0 0,20 0 193,-19 0-1,0 0-128,1 18 1,-2-18-129,-17 0 256,0 0-256,-38 0-128,-18 0-642,0 0-1346,0 0-4681</inkml:trace>
        </inkml:traceGroup>
      </inkml:traceGroup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19.27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A86FB88-7AF6-4612-BE05-0A86243B038B}" emma:medium="tactile" emma:mode="ink">
          <msink:context xmlns:msink="http://schemas.microsoft.com/ink/2010/main" type="inkDrawing"/>
        </emma:interpretation>
      </emma:emma>
    </inkml:annotationXML>
    <inkml:trace contextRef="#ctx0" brushRef="#br0">435-4 961,'-37'0'5836,"-1"0"-1540,1 0-1539,-40 38-833,40 0-578,-2 39-127,-36-1-65,36 37-320,2 1-257,37-1-449,0 0 64,0 2-192,76-39 129,38-39-1733,0 2-4808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23.19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EAF7D40B-28DE-4455-B2C8-7C92FEC88881}" emma:medium="tactile" emma:mode="ink">
          <msink:context xmlns:msink="http://schemas.microsoft.com/ink/2010/main" type="inkDrawing"/>
        </emma:interpretation>
      </emma:emma>
    </inkml:annotationXML>
    <inkml:trace contextRef="#ctx0" brushRef="#br0">0 44 5450,'0'0'6092,"0"0"-3271,0 0-769,39 0-64,-1 0-706,38-37 129,38 37-128,37 0 127,38 0-448,78 0-128,74 0-193,1 0 64,37 37-512,38 2-65,-76 37 0,-37-39-192,-76 2-257,-76-39-1474,-76 37-1732,-76-37-3591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23.95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B57933A-B91D-4FBB-9C0B-70D466F78406}" emma:medium="tactile" emma:mode="ink">
          <msink:context xmlns:msink="http://schemas.microsoft.com/ink/2010/main" type="inkDrawing"/>
        </emma:interpretation>
      </emma:emma>
    </inkml:annotationXML>
    <inkml:trace contextRef="#ctx0" brushRef="#br0">39 0 3334,'0'0'6669,"0"0"-3848,0 39-256,-39 37-577,39 38-706,0-1-576,0 40-450,0-40-128,39 2-128,-39-1-2372,0-38-6926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20.88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0348C54-182E-456F-927F-DD7728327197}" emma:medium="tactile" emma:mode="ink">
          <msink:context xmlns:msink="http://schemas.microsoft.com/ink/2010/main" type="writingRegion" rotatedBoundingBox="20877,13988 14029,16906 12434,13162 19282,10244"/>
        </emma:interpretation>
      </emma:emma>
    </inkml:annotationXML>
    <inkml:traceGroup>
      <inkml:annotationXML>
        <emma:emma xmlns:emma="http://www.w3.org/2003/04/emma" version="1.0">
          <emma:interpretation id="{A3739A43-DF6D-4641-BD35-B99E9F98C404}" emma:medium="tactile" emma:mode="ink">
            <msink:context xmlns:msink="http://schemas.microsoft.com/ink/2010/main" type="paragraph" rotatedBoundingBox="20877,13988 14029,16906 12434,13162 19282,1024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A276850-97CF-470B-9B3E-DE33DCA28A0D}" emma:medium="tactile" emma:mode="ink">
              <msink:context xmlns:msink="http://schemas.microsoft.com/ink/2010/main" type="line" rotatedBoundingBox="20877,13988 14029,16906 12434,13162 19282,10244"/>
            </emma:interpretation>
          </emma:emma>
        </inkml:annotationXML>
        <inkml:traceGroup>
          <inkml:annotationXML>
            <emma:emma xmlns:emma="http://www.w3.org/2003/04/emma" version="1.0">
              <emma:interpretation id="{CF6547E5-272F-4607-9F12-6883702E6804}" emma:medium="tactile" emma:mode="ink">
                <msink:context xmlns:msink="http://schemas.microsoft.com/ink/2010/main" type="inkWord" rotatedBoundingBox="20877,13988 14029,16906 12434,13162 19282,10244"/>
              </emma:interpretation>
              <emma:one-of disjunction-type="recognition" id="oneOf0">
                <emma:interpretation id="interp0" emma:lang="de-DE" emma:confidence="0">
                  <emma:literal>Eitien</emma:literal>
                </emma:interpretation>
                <emma:interpretation id="interp1" emma:lang="de-DE" emma:confidence="0">
                  <emma:literal>Eitien</emma:literal>
                </emma:interpretation>
                <emma:interpretation id="interp2" emma:lang="de-DE" emma:confidence="0">
                  <emma:literal>Eitien</emma:literal>
                </emma:interpretation>
                <emma:interpretation id="interp3" emma:lang="de-DE" emma:confidence="0">
                  <emma:literal>Eitien</emma:literal>
                </emma:interpretation>
                <emma:interpretation id="interp4" emma:lang="de-DE" emma:confidence="0">
                  <emma:literal>Eitien</emma:literal>
                </emma:interpretation>
              </emma:one-of>
            </emma:emma>
          </inkml:annotationXML>
          <inkml:trace contextRef="#ctx0" brushRef="#br0">569 0 6540,'75'115'5899,"2"-1"-2628,-40-1-1412,-37 39-63,-37 1-706,-40-40-257,-74 2-191,-38-78-899,-1 2-2821,76-39-10901</inkml:trace>
          <inkml:trace contextRef="#ctx0" brushRef="#br0" timeOffset="-632.0359">-1518 571 12824,'-38'76'3335,"76"0"-1283,115 0-385,36 0 577,38-39-1667,39-37-256,-76 0-193,-39-37-1923,-75-39-3977</inkml:trace>
          <inkml:trace contextRef="#ctx0" brushRef="#br0" timeOffset="11983.6854">-4933 342 3270,'0'-38'3527,"0"38"-450,39 0 1,75-37-1475,0 37 1,75-38-643,76 0 707,0 0-1348,39 0-192,-114 38-1218,-38-39-3142,-38 39-6027</inkml:trace>
          <inkml:trace contextRef="#ctx0" brushRef="#br0" timeOffset="6968.3986">-6070 2242 1,'0'0'6731,"0"0"-4230,-39 0-256,39 37-514,-38 39-641,38 0-64,0-1-64,77 1-129,37 0-255,37 0-130,0 0 1604,77-39-577,0-37-1218,0 0 63,-1-76-448,-38 0-898,-36-37-1667,-2 37-3142,40-75-6221</inkml:trace>
          <inkml:trace contextRef="#ctx0" brushRef="#br0" timeOffset="6223.3559">-6070 2242 7502,'37'-115'3591,"1"77"-1026,38-38-1283,38 0-384,0 38 320,0-38-897,37 0 192,39 39-128,-1 37-257,39 0 577,0 37-512,-38 39-1,-76 38-833,-39-38-834,-75 38-1667,0-38-5258</inkml:trace>
          <inkml:trace contextRef="#ctx0" brushRef="#br0" timeOffset="8328.476">-6109 3152 512,'0'0'6220,"0"38"-4232,0-38 1218,76 37-1282,1 1-257,35 0-512,2 0-258,39 0 770,37 1-641,-1-39-384,39 0-322,-1 0 129,1-77-321,37-74-897,-37 37-2501,-76-39-2501</inkml:trace>
          <inkml:trace contextRef="#ctx0" brushRef="#br0" timeOffset="8872.5075">-4136 2469 1474,'38'0'6990,"-38"37"-4233,0 76-384,0-37-642,0 39-1282,39-2-385,-39 2-705,37-39-5259</inkml:trace>
          <inkml:trace contextRef="#ctx0" brushRef="#br0" timeOffset="11439.6543">-5084 1634 5835,'0'0'3719,"-38"0"-1347,38 0-833,0-39-641,0 39-128,0 0 63,0-37 514,0-2-514,0 2 129,0-2-192,0 0-386,0-37-127,0 0-1,0-37-191,0-1-1,38 1 128,-38 0 129,0-2 128,0 2-385,0 36 128,0 1-448,0 38-1155,37 0-2565,-37 38-4745</inkml:trace>
          <inkml:trace contextRef="#ctx0" brushRef="#br0" timeOffset="15504.8867">-4970 1671 1603,'0'0'5514,"0"0"-1987,0 0-898,0 0-1475,0 0-384,0 76-1,0-38-320,-38 38 192,38 0-256,0 0-128,0-38-65,0 38-320,0-37-1027,0-39-5706</inkml:trace>
          <inkml:trace contextRef="#ctx0" brushRef="#br0" timeOffset="-6656.3807">-4212 3570 4616,'0'-39'5579,"-38"2"-1475,38 37-1924,0 0-641,-37 37-833,37 39 576,0 0-192,0 76-449,0-1-256,0-38-257,0 39-64,0-75-512,0-1-2310,0-38-8784</inkml:trace>
          <inkml:trace contextRef="#ctx0" brushRef="#br0" timeOffset="14592.8346">-5047 1937 128,'0'114'0</inkml:trace>
          <inkml:trace contextRef="#ctx0" brushRef="#br0" timeOffset="7744.4429">-6109 2355 3270,'-38'76'4553,"38"-38"-1668,0 75-1410,0-37-577,0 37-962,0-37 192,0 0-898,0 0-8656</inkml:trace>
        </inkml:traceGroup>
      </inkml:traceGroup>
    </inkml:traceGroup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48.40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9E122CF-DF37-46D4-B062-D4C173E6DEE9}" emma:medium="tactile" emma:mode="ink">
          <msink:context xmlns:msink="http://schemas.microsoft.com/ink/2010/main" type="writingRegion" rotatedBoundingBox="14248,16023 16547,18094 14823,20009 12523,17937"/>
        </emma:interpretation>
      </emma:emma>
    </inkml:annotationXML>
    <inkml:traceGroup>
      <inkml:annotationXML>
        <emma:emma xmlns:emma="http://www.w3.org/2003/04/emma" version="1.0">
          <emma:interpretation id="{263DF18E-6E75-4CC6-A9BE-DE7D8E67C4F8}" emma:medium="tactile" emma:mode="ink">
            <msink:context xmlns:msink="http://schemas.microsoft.com/ink/2010/main" type="paragraph" rotatedBoundingBox="14248,16023 16547,18094 14823,20009 12523,179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320A512-BFBB-492F-B414-BCBC0E6F6925}" emma:medium="tactile" emma:mode="ink">
              <msink:context xmlns:msink="http://schemas.microsoft.com/ink/2010/main" type="line" rotatedBoundingBox="14248,16022 16547,18094 14823,20009 12523,17937"/>
            </emma:interpretation>
          </emma:emma>
        </inkml:annotationXML>
        <inkml:traceGroup>
          <inkml:annotationXML>
            <emma:emma xmlns:emma="http://www.w3.org/2003/04/emma" version="1.0">
              <emma:interpretation id="{851FE1A8-21DE-4209-9FFB-735B9BFF55CF}" emma:medium="tactile" emma:mode="ink">
                <msink:context xmlns:msink="http://schemas.microsoft.com/ink/2010/main" type="inkWord" rotatedBoundingBox="14248,16022 16547,18094 14823,20009 12523,17937"/>
              </emma:interpretation>
              <emma:one-of disjunction-type="recognition" id="oneOf0">
                <emma:interpretation id="interp0" emma:lang="de-DE" emma:confidence="0">
                  <emma:literal>TEE</emma:literal>
                </emma:interpretation>
                <emma:interpretation id="interp1" emma:lang="de-DE" emma:confidence="0">
                  <emma:literal>TEE</emma:literal>
                </emma:interpretation>
                <emma:interpretation id="interp2" emma:lang="de-DE" emma:confidence="0">
                  <emma:literal>TEE</emma:literal>
                </emma:interpretation>
                <emma:interpretation id="interp3" emma:lang="de-DE" emma:confidence="0">
                  <emma:literal>TEE</emma:literal>
                </emma:interpretation>
                <emma:interpretation id="interp4" emma:lang="de-DE" emma:confidence="0">
                  <emma:literal>TEE</emma:literal>
                </emma:interpretation>
              </emma:one-of>
            </emma:emma>
          </inkml:annotationXML>
          <inkml:trace contextRef="#ctx0" brushRef="#br0">-5159 4023 2564,'0'0'4168,"0"39"-2244,0-39 705,0 37-897,0 2-450,0-2 65,0 39-1,0 1-448,0 37-385,0-38-257,0 0-256,0-1 0,0 2-1282,0-40-2501</inkml:trace>
          <inkml:trace contextRef="#ctx0" brushRef="#br0" timeOffset="943.0539">-5577 5316 8400,'0'-38'3847,"0"1"-1218,37 37-898,2 0-384,75-39 384,37 39-833,38-37-449,39 37 385,-38 0-578,38 0-128,-77 0-64,-74 37 1,-2-37-1669,-75 0-1922,0 39-7247</inkml:trace>
          <inkml:trace contextRef="#ctx0" brushRef="#br0" timeOffset="1575.09">-5577 5316 4039,'0'0'4681,"0"0"-1282,0 0-450,0 0-704,0 0-2053,0 37 706,0 39 64,0 37 256,0 2-513,0 37-320,37 0-128,-37-38-65,0-1-192,0-37-1154,0-38-3976</inkml:trace>
          <inkml:trace contextRef="#ctx0" brushRef="#br0" timeOffset="3768.2155">-5122 5429 3334,'38'-37'3719,"-1"37"-641,77 0-1026,0 0-1475,0 0-320,37 0-129,-37 0-769,-37 0-1283,-1 0-2950</inkml:trace>
          <inkml:trace contextRef="#ctx0" brushRef="#br0" timeOffset="2639.1509">-4136 5429 1090,'0'-37'6348,"0"37"-2757,0 0-193,0 76-1859,0 37 64,38-37-833,-38 37-193,0 2-385,39-1-64,-39-38-833,0-39-3014,0 1-8913</inkml:trace>
          <inkml:trace contextRef="#ctx0" brushRef="#br0" timeOffset="2167.1239">-5501 6226 4873,'0'38'4809,"0"-38"-3013,0 0-65,0 0 128,75 0-384,1 0-128,76 0-642,-1 0 385,2-38-64,36 38-705,-38 0 0,2-38-257,-2 38-193,-74 0-832,-2-38-771,-36 38-2308,-39 0-8015</inkml:trace>
          <inkml:trace contextRef="#ctx0" brushRef="#br0" timeOffset="4519.2585">-5350 5468 1987,'0'-39'5515,"0"39"-1604,0 0-1410,38 39-1026,-38-2-577,0 0 0,0 39-385,0-37-321,39 37-64,-39 0 65,0 0-193,0-39 192,0 2-641,0-1-1667,0 0-5515</inkml:trace>
          <inkml:trace contextRef="#ctx0" brushRef="#br0" timeOffset="6703.3834">-5805 6454 3783,'0'0'5643,"0"0"-3848,38 0 1155,-1 0-1155,39 0-576,1 0-129,-1 0-641,38 0 641,-39 0-642,1 0-127,38 0-64,0 0-129,0 0-64,-39 0-64,39 0 0,0 0 128,37-37 193,-37 37-257,39 0 321,-39 0-257,37-39 0,-37 39-64,0 0-128,-38 0 192,-1 0-256,-36 0-257,-2 0-961,-37 0-1668,38 0-2821</inkml:trace>
          <inkml:trace contextRef="#ctx0" brushRef="#br0" timeOffset="6112.3496">-5844 6493 3462,'0'0'4809,"0"0"-1602,0 0-1,0 76-1731,0-39-578,0 39-63,0 0-321,0-1-321,39-37-192,-39 0-192,0-38-4553</inkml:trace>
          <inkml:trace contextRef="#ctx0" brushRef="#br0" timeOffset="4968.2841">-5273 6037 1923,'0'0'6541,"37"0"-1924,1 0-2052,38 0-962,38-38-449,-39 38-449,39 0-577,0 0 1,-38-38-129,-38 38-962,-1 0-2116,2 0-4617</inkml:trace>
          <inkml:trace contextRef="#ctx0" brushRef="#br0" timeOffset="7679.4392">-5730 6909 2308,'0'0'3142,"0"0"128,0 0-1025,0 0-514,0 0-384,39 0-386,-39 0-255,75 0-129,-36 0-128,37 0-129,-38 0-191,38 0 127,-1 0-128,39 0-64,-38 0 193,-1 0-257,39 0 256,0 0-63,-38 0-65,38 0 193,-39 0-1,39 0-192,-37-38-63,36 38 127,1 0 64,0 0-63,-39-38-193,2 38 192,-1 0-192,-39-38-705,-37 38-3143</inkml:trace>
          <inkml:trace contextRef="#ctx0" brushRef="#br0" timeOffset="8192.4684">-3453 6378 7566,'0'0'3976,"0"39"-514,0-2-1730,0 2-514,0 37-128,0 0-256,0-39-770,0 2 0,-37-2-1282,37 0-4938</inkml:trace>
          <inkml:trace contextRef="#ctx0" brushRef="#br0" timeOffset="19816.1334">-3870 6569 1538,'0'0'3399,"0"0"-578,0 0-320,0 0-962,38 0-64,-38 0 0,38 0-449,-1 0-385,-37 0-320,39 0-257,-1 0-64,-38 0-962,0 0-2950</inkml:trace>
          <inkml:trace contextRef="#ctx0" brushRef="#br0" timeOffset="20144.1521">-3870 6645 9362,'0'0'3270,"0"0"-2116,0 0-256,38 0-706,0 0 129,-1 0-129,2 0-577,-39 0-1025,0 0-4297</inkml:trace>
        </inkml:traceGroup>
      </inkml:traceGroup>
    </inkml:traceGroup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58.27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153-1 1923,'-39'0'7951,"39"0"-5065,-37 0-962,-1 0-1668,-1 0-705,39 0-4616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58.99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-1 15 2821,'0'-37'4296,"0"37"-1346,0 0-834,0 0-513,0 37 577,0 0-705,0 39-770,0-37-320,0 37-449,0 0-834,0-39-3013,0 39-8465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0:42.73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FAC0F66-3D96-4599-8080-BCE79A7223DA}" emma:medium="tactile" emma:mode="ink">
          <msink:context xmlns:msink="http://schemas.microsoft.com/ink/2010/main" type="inkDrawing" rotatedBoundingBox="1555,13905 3267,13880 3278,14592 1566,14617" hotPoints="3188,14172 2320,14580 1405,14293 2273,13885" semanticType="enclosure" shapeName="Ellipse">
            <msink:destinationLink direction="with" ref="{097EB13F-5A49-4409-B20A-5AC79C315F86}"/>
          </msink:context>
        </emma:interpretation>
      </emma:emma>
    </inkml:annotationXML>
    <inkml:trace contextRef="#ctx0" brushRef="#br0">525 3588 4488,'0'0'4232,"0"-16"-128,-16 16-1860,16-15-705,0 15-128,0-31-641,0 15-322,16-15-191,-1 1-1,16-1-127,-16-15-1,16 0-128,0-1-64,15 17 192,31-17 64,0 1-63,47 15-65,14 0 64,32 16 129,14 15 63,2 15 1,-17 16-385,-15 31 64,-30 0 128,-47 15 64,-47 0-256,-14-1 385,-16 2-449,-16-32-770,16 0-2437,0-30-10643</inkml:trace>
    <inkml:trace contextRef="#ctx0" brushRef="#br0" timeOffset="833.0477">540 3557 2180,'0'31'3270,"0"-16"0,0 0-1282,15 1-64,16 30-65,31-15 1091,30 0-1667,31-1-450,32-14 65,14-16-770,-14 0 385,14 0-321,-30-16-384,-16-30-706,0 15-512,-30-15-1091,-1-15-4360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0:58.09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97EB13F-5A49-4409-B20A-5AC79C315F86}" emma:medium="tactile" emma:mode="ink">
          <msink:context xmlns:msink="http://schemas.microsoft.com/ink/2010/main" type="inkDrawing" rotatedBoundingBox="2265,12720 2342,14092 2312,14094 2234,12722" semanticType="callout" shapeName="Other">
            <msink:sourceLink direction="with" ref="{7FAC0F66-3D96-4599-8080-BCE79A7223DA}"/>
            <msink:sourceLink direction="with" ref="{DC656D52-3FDE-40AA-87A4-D102D26B3648}"/>
          </msink:context>
        </emma:interpretation>
      </emma:emma>
    </inkml:annotationXML>
    <inkml:trace contextRef="#ctx0" brushRef="#br0">1187 1907 2757,'0'0'2116,"0"0"0,0 0-192,0 31-385,0-15-834,0 15-192,0-1-385,16 17 65,-16-1-193,15 16 64,-15 0 256,15-2-704,-15 18 384,0-17 192,0 17 0,0-1-192,0-15-256,0 15 320,0-15 0,16 14 257,-16 1 192,0 0-449,15 0-64,-15 1 385,0-17-1219,0-15-3975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39.45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8B8A707-8140-4025-9E21-58B3598D9AED}" emma:medium="tactile" emma:mode="ink">
          <msink:context xmlns:msink="http://schemas.microsoft.com/ink/2010/main" type="inkDrawing" rotatedBoundingBox="1838,16989 3697,16903 3699,16937 1840,17024" semanticType="strikethrough" shapeName="Other">
            <msink:sourceLink direction="with" ref="{66ED3CF3-5312-4164-B148-315DC1A26398}"/>
            <msink:destinationLink direction="with" ref="{C9D36607-CE04-4B77-A9CA-75A4E96691D1}"/>
          </msink:context>
        </emma:interpretation>
      </emma:emma>
    </inkml:annotationXML>
    <inkml:trace contextRef="#ctx0" brushRef="#br0">786 6198 1154,'151'0'5001,"-37"0"-704,75-38-2245,40 38-257,-1 0 1219,37-39-1860,0 39-705,-37 0-321,-114 0-64,-38 0-2052,-76 0-3141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39:33.89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2D8A471-F3B1-4D46-AC50-82C2B5334A86}" emma:medium="tactile" emma:mode="ink">
          <msink:context xmlns:msink="http://schemas.microsoft.com/ink/2010/main" type="inkDrawing" rotatedBoundingBox="1942,6494 3905,6467 3906,6495 1943,6522" semanticType="underline" shapeName="Other">
            <msink:sourceLink direction="with" ref="{0430EA64-4213-4F0D-BC8A-0943E67E91EC}"/>
          </msink:context>
        </emma:interpretation>
      </emma:emma>
    </inkml:annotationXML>
    <inkml:trace contextRef="#ctx0" brushRef="#br0">-204 1721 3655,'0'0'2500,"0"0"-768,0 0 640,0 0-127,0 0-514,19 0-641,-1 0 64,1 0-320,19 0-129,-1 0-192,0 0 0,19 0-128,0 0-129,19 0 129,-19 0 128,19 0-256,-19 0-65,19 0 64,0 0 386,-1 0-386,1 0-128,-19 0 65,19 0-129,-19 0 192,0 0-127,0 0-1,0 0 0,0 0-64,-19 0-64,20-19-64,-1 19 257,-19 0-258,1 0 65,-1 0 193,-19 0-257,20 0 192,-19 0 64,19 0 1,-1 0-129,0 0 64,0 0-64,-18 0 193,-1 0-322,1 0 258,0 0-1,-19 0-192,19 0 0,-1 0 0,-18 0 128,19 0-128,0 0 0,0 0-64,-19 0 257,18 0-193,-18 0 0,19 0 0,-19 0 128,19 0-128,-19 0 0,0 0-513,0-18-1603,-19 18-3655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40.13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9D36607-CE04-4B77-A9CA-75A4E96691D1}" emma:medium="tactile" emma:mode="ink">
          <msink:context xmlns:msink="http://schemas.microsoft.com/ink/2010/main" type="inkDrawing" rotatedBoundingBox="1892,17086 2033,17954 1975,17963 1835,17095" semanticType="callout" shapeName="Other">
            <msink:sourceLink direction="with" ref="{5FB7F895-CAF7-46B4-A2A6-202A35B80A99}"/>
            <msink:sourceLink direction="with" ref="{B8B8A707-8140-4025-9E21-58B3598D9AED}"/>
          </msink:context>
        </emma:interpretation>
      </emma:emma>
    </inkml:annotationXML>
    <inkml:trace contextRef="#ctx0" brushRef="#br0">786 6312 2180,'38'-37'6604,"-38"37"-3141,0 0-321,0 0-1026,0 37-769,0 2 128,37 37-129,-37 36-384,39 3-513,-39-2-128,37 0-1,-37 2-128,0-39-63,0 0-835,0-76-2307,0 0-5580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1:40.55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DA464F1-059C-4C09-9D5A-7B1A72E5A68E}" emma:medium="tactile" emma:mode="ink">
          <msink:context xmlns:msink="http://schemas.microsoft.com/ink/2010/main" type="inkDrawing" rotatedBoundingBox="2255,17909 3849,17743 3852,17778 2259,17945" semanticType="underline" shapeName="Other">
            <msink:sourceLink direction="with" ref="{FC551B5D-DF3F-4F4B-8978-F4B49804A67C}"/>
          </msink:context>
        </emma:interpretation>
      </emma:emma>
    </inkml:annotationXML>
    <inkml:trace contextRef="#ctx0" brushRef="#br0">1203 7108 8336,'0'0'4296,"37"0"-3014,40 0 963,36 0-835,40-37-704,75-2 897,-39 39-1154,38-37 64,1 37 192,-75-39-513,-39 39-833,-38 0-2822,-76 0-6219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2:18.13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2F65602-A047-467C-8553-FB7EF1A07EAD}" emma:medium="tactile" emma:mode="ink">
          <msink:context xmlns:msink="http://schemas.microsoft.com/ink/2010/main" type="writingRegion" rotatedBoundingBox="5474,10040 9012,9863 9096,11543 5558,11720"/>
        </emma:interpretation>
      </emma:emma>
    </inkml:annotationXML>
    <inkml:traceGroup>
      <inkml:annotationXML>
        <emma:emma xmlns:emma="http://www.w3.org/2003/04/emma" version="1.0">
          <emma:interpretation id="{D49B3E7B-BBFF-43CC-AE3F-C2BB6622BF61}" emma:medium="tactile" emma:mode="ink">
            <msink:context xmlns:msink="http://schemas.microsoft.com/ink/2010/main" type="paragraph" rotatedBoundingBox="5474,10040 9012,9863 9096,11543 5558,117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208E1C9-897E-435F-8AE3-29C8413FDD93}" emma:medium="tactile" emma:mode="ink">
              <msink:context xmlns:msink="http://schemas.microsoft.com/ink/2010/main" type="line" rotatedBoundingBox="5474,10040 9012,9863 9096,11543 5558,11720"/>
            </emma:interpretation>
          </emma:emma>
        </inkml:annotationXML>
        <inkml:traceGroup>
          <inkml:annotationXML>
            <emma:emma xmlns:emma="http://www.w3.org/2003/04/emma" version="1.0">
              <emma:interpretation id="{85DFCEE2-4A96-4F78-8161-B5860D50308D}" emma:medium="tactile" emma:mode="ink">
                <msink:context xmlns:msink="http://schemas.microsoft.com/ink/2010/main" type="inkWord" rotatedBoundingBox="6311,9998 7408,9943 7481,11415 6384,11470">
                  <msink:destinationLink direction="with" ref="{F8A58B29-CA15-47D6-A445-0A1F12994025}"/>
                </msink:context>
              </emma:interpretation>
              <emma:one-of disjunction-type="recognition" id="oneOf0">
                <emma:interpretation id="interp0" emma:lang="de-DE" emma:confidence="0">
                  <emma:literal>NOT</emma:literal>
                </emma:interpretation>
                <emma:interpretation id="interp1" emma:lang="de-DE" emma:confidence="0">
                  <emma:literal>IVO ]</emma:literal>
                </emma:interpretation>
                <emma:interpretation id="interp2" emma:lang="de-DE" emma:confidence="0">
                  <emma:literal>IVO ]</emma:literal>
                </emma:interpretation>
                <emma:interpretation id="interp3" emma:lang="de-DE" emma:confidence="0">
                  <emma:literal>IVO ]</emma:literal>
                </emma:interpretation>
                <emma:interpretation id="interp4" emma:lang="de-DE" emma:confidence="0">
                  <emma:literal>IVO ]</emma:literal>
                </emma:interpretation>
              </emma:one-of>
            </emma:emma>
          </inkml:annotationXML>
          <inkml:trace contextRef="#ctx0" brushRef="#br0">834 103 1923,'0'0'8080,"0"0"-5964,37 0-64,-37 38-834,0 0-320,38 38 0,1-38-321,-2 38 192,1-38-128,-1 0 129,2 0-1,-1 1-63,-38-39 127,37 0-256,-37 0 129,39 0-129,-39-39-257,37 1-63,-37 0-321,38-38 256,1 38-256,-39 0 128,37 0-128,-37 0 64,0 0-1282,0 38-2181,0 0-6733</inkml:trace>
          <inkml:trace contextRef="#ctx0" brushRef="#br0" timeOffset="728.0413">1630 179 5450,'0'0'5515,"0"0"-2758,-38 38-833,38 0-257,0 0-577,0 38-321,0 0-256,0 1-128,0-40-257,0 2-128,0-2 193,0-37-322,38 0 129,-38 0 0,0-37-64,0-2-64,0 2 64,0-40 64,0 39 64,0-38-64,-38 0 192,38 38-127,0-38 127,0 38-256,76 38 64,-38-38 64,38 38-128,-1 0 128,-36 0-128,-1 38 128,-38 0 0,-38 38 193,-38-38-322,-38 0-383,38-38-450,-1 0-2821,40 0-8785</inkml:trace>
          <inkml:trace contextRef="#ctx0" brushRef="#br0" timeOffset="-5215.2982">1745-844 10708,'-39'0'2373,"1"38"320,0 0-769,38 37-578,0 1-705,0 39-512,38-39 63,0-2-897,-38-35-3207</inkml:trace>
          <inkml:trace contextRef="#ctx0" brushRef="#br0" timeOffset="-2800.1601">-1 27 2372,'0'-37'3078,"0"37"-257,0 0 193,0 0-2116,0 0-321,0 0 770,0 37 192,0 1-65,0 0-576,0 38-128,38 0-257,-38-38 192,0 76-384,0-38 256,0 0-449,0-37 0,37 37-64,-37-39 65,0 1-129,0-38-1732,0 0-4359</inkml:trace>
          <inkml:trace contextRef="#ctx0" brushRef="#br0" timeOffset="-1664.0952">3414 65 2051,'37'0'2630,"-37"0"127,0 0-577,0 0-1026,0 0 1026,0 0-192,0 0-449,38 38-513,-38 0 128,0 38-256,39 0-257,-39 38-128,0-38-320,37 0-129,-37 0-770,0 0-2115,-37-38-8016</inkml:trace>
          <inkml:trace contextRef="#ctx0" brushRef="#br0" timeOffset="-1064.0609">3071-10 1795,'0'0'4937,"0"-38"-1538,0 38-1539,0 0-514,39 0 1,-39 0-193,37 0-320,1 0-193,1 0-256,-2 0-193,40 0-64,-40 0-128,-37 0-64,39 0-1154,-39 0-3271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2:14.44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6F73E97-E7FA-4D84-BBA2-AB3630F999B8}" emma:medium="tactile" emma:mode="ink">
          <msink:context xmlns:msink="http://schemas.microsoft.com/ink/2010/main" type="inkDrawing" rotatedBoundingBox="5484,10519 8519,10607 8517,10684 5482,10596" semanticType="underline" shapeName="Other">
            <msink:sourceLink direction="with" ref="{0430EA64-4213-4F0D-BC8A-0943E67E91EC}"/>
          </msink:context>
        </emma:interpretation>
      </emma:emma>
    </inkml:annotationXML>
    <inkml:trace contextRef="#ctx0" brushRef="#br0">0 35 4681,'0'0'1667,"0"0"-513,77 0 2116,37 0 129,76-37-963,75 37-961,77 0-769,37 0-1,0 37-320,39 2-257,-78-39-192,-36 37-1411,-76-37-2308</inkml:trace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2:15.83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8A58B29-CA15-47D6-A445-0A1F12994025}" emma:medium="tactile" emma:mode="ink">
          <msink:context xmlns:msink="http://schemas.microsoft.com/ink/2010/main" type="inkDrawing" rotatedBoundingBox="5672,11503 9163,11339 9166,11417 5676,11580" semanticType="underline" shapeName="Other">
            <msink:sourceLink direction="with" ref="{85DFCEE2-4A96-4F78-8161-B5860D50308D}"/>
          </msink:context>
        </emma:interpretation>
      </emma:emma>
    </inkml:annotationXML>
    <inkml:trace contextRef="#ctx0" brushRef="#br0">-6 146 7887,'-37'0'1731,"37"0"-64,37 0 642,39 0-1,76 0-641,76 0-384,37 0-450,39 0-127,36 0-514,3-37 0,-40 37-63,1 0-1,-39-39 64,-37 2-384,-77 37-706,1-39-769,-37 39-577,-40 0-449,-36 0 192,36 0-1090,-36 0-1347</inkml:trace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5:07.31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E24A713-3FC6-4C7B-8FB3-BA3AF0E40E50}" emma:medium="tactile" emma:mode="ink">
          <msink:context xmlns:msink="http://schemas.microsoft.com/ink/2010/main" type="writingRegion" rotatedBoundingBox="17048,16824 17503,16824 17503,17583 17048,17583">
            <msink:destinationLink direction="with" ref="{85D9326D-80E1-4196-9E5C-E1BA89D31C60}"/>
          </msink:context>
        </emma:interpretation>
      </emma:emma>
    </inkml:annotationXML>
    <inkml:traceGroup>
      <inkml:annotationXML>
        <emma:emma xmlns:emma="http://www.w3.org/2003/04/emma" version="1.0">
          <emma:interpretation id="{4AD6FC6F-E039-49E0-B834-F93524C294BD}" emma:medium="tactile" emma:mode="ink">
            <msink:context xmlns:msink="http://schemas.microsoft.com/ink/2010/main" type="paragraph" rotatedBoundingBox="17048,16824 17503,16824 17503,17583 17048,175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B9C4C9A-6CC4-4B84-841E-12659EA4750F}" emma:medium="tactile" emma:mode="ink">
              <msink:context xmlns:msink="http://schemas.microsoft.com/ink/2010/main" type="line" rotatedBoundingBox="17048,16824 17503,16824 17503,17583 17048,17583"/>
            </emma:interpretation>
          </emma:emma>
        </inkml:annotationXML>
        <inkml:traceGroup>
          <inkml:annotationXML>
            <emma:emma xmlns:emma="http://www.w3.org/2003/04/emma" version="1.0">
              <emma:interpretation id="{E5C4CA72-944D-435B-8D8B-B461EB72E1E6}" emma:medium="tactile" emma:mode="ink">
                <msink:context xmlns:msink="http://schemas.microsoft.com/ink/2010/main" type="inkWord" rotatedBoundingBox="17048,16824 17503,16824 17503,17583 17048,17583"/>
              </emma:interpretation>
              <emma:one-of disjunction-type="recognition" id="oneOf0">
                <emma:interpretation id="interp0" emma:lang="de-DE" emma:confidence="0">
                  <emma:literal>3</emma:literal>
                </emma:interpretation>
                <emma:interpretation id="interp1" emma:lang="de-DE" emma:confidence="0">
                  <emma:literal>3</emma:literal>
                </emma:interpretation>
                <emma:interpretation id="interp2" emma:lang="de-DE" emma:confidence="0">
                  <emma:literal>3</emma:literal>
                </emma:interpretation>
                <emma:interpretation id="interp3" emma:lang="de-DE" emma:confidence="0">
                  <emma:literal>3</emma:literal>
                </emma:interpretation>
                <emma:interpretation id="interp4" emma:lang="de-DE" emma:confidence="0">
                  <emma:literal>3</emma:literal>
                </emma:interpretation>
              </emma:one-of>
            </emma:emma>
          </inkml:annotationXML>
          <inkml:trace contextRef="#ctx0" brushRef="#br0">530 615 7117,'38'-39'3848,"1"2"-2245,-2 37-385,2-38-256,-2 38-321,1 0-320,1 0-193,-2 0 449,1 38 0,-38-1 706,-38 2-322,1 37-255,-2-39-321,1 0-193,38 2-384,0-39 127,0 0 65,77 37-256,-40-37-385,38 39-193,-36-2 834,-39 2 257,0 37 1538,-76-39 578,-38 39-193,0-37-641,38-1-577,38 0-770,1-38-192,37 0-1218,37-38-4425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5:28.42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015A09C-A1AF-440C-94AA-0F4095EFDB0E}" emma:medium="tactile" emma:mode="ink">
          <msink:context xmlns:msink="http://schemas.microsoft.com/ink/2010/main" type="writingRegion" rotatedBoundingBox="6446,12730 1552,4489 4082,2986 8976,11228"/>
        </emma:interpretation>
      </emma:emma>
    </inkml:annotationXML>
    <inkml:traceGroup>
      <inkml:annotationXML>
        <emma:emma xmlns:emma="http://www.w3.org/2003/04/emma" version="1.0">
          <emma:interpretation id="{FECAF80B-D9B8-413C-B7B2-2DB1A4E4C2F9}" emma:medium="tactile" emma:mode="ink">
            <msink:context xmlns:msink="http://schemas.microsoft.com/ink/2010/main" type="paragraph" rotatedBoundingBox="5067,10370 5486,10370 5486,10750 5067,1075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19F9B61-7721-40D6-ACA0-EC0EB993701C}" emma:medium="tactile" emma:mode="ink">
              <msink:context xmlns:msink="http://schemas.microsoft.com/ink/2010/main" type="inkBullet" rotatedBoundingBox="5485,10750 5044,10398 5077,10356 5519,10708"/>
            </emma:interpretation>
            <emma:one-of disjunction-type="recognition" id="oneOf0">
              <emma:interpretation id="interp0" emma:lang="de-DE" emma:confidence="0">
                <emma:literal>-</emma:literal>
              </emma:interpretation>
            </emma:one-of>
          </emma:emma>
        </inkml:annotationXML>
        <inkml:trace contextRef="#ctx0" brushRef="#br0">1521 6756 2180,'0'0'5130,"0"0"-2437,0 0 834,0 0-834,0 0-641,0 0-321,0 0-513,0 0-641,0 0-448,0 0 320,0 38-65,37-38-255,-37 38-1,38-38-64,38 38-64,-37 0 192,37 0-256,-37 0 64,-2 0 128,1 38-256,1-76-1154,-39 38-5259</inkml:trace>
      </inkml:traceGroup>
    </inkml:traceGroup>
    <inkml:traceGroup>
      <inkml:annotationXML>
        <emma:emma xmlns:emma="http://www.w3.org/2003/04/emma" version="1.0">
          <emma:interpretation id="{C748855C-F82B-4F52-8AF6-06A18E0BDB27}" emma:medium="tactile" emma:mode="ink">
            <msink:context xmlns:msink="http://schemas.microsoft.com/ink/2010/main" type="paragraph" rotatedBoundingBox="7843,11901 2948,3660 4082,2986 8976,112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31F6136-98EB-4C3B-BB93-8B7E3029A3E0}" emma:medium="tactile" emma:mode="ink">
              <msink:context xmlns:msink="http://schemas.microsoft.com/ink/2010/main" type="line" rotatedBoundingBox="7843,11901 2948,3660 4082,2986 8976,11228"/>
            </emma:interpretation>
          </emma:emma>
        </inkml:annotationXML>
        <inkml:traceGroup>
          <inkml:annotationXML>
            <emma:emma xmlns:emma="http://www.w3.org/2003/04/emma" version="1.0">
              <emma:interpretation id="{2B6D8F16-6B61-4428-B411-FB7244058EA3}" emma:medium="tactile" emma:mode="ink">
                <msink:context xmlns:msink="http://schemas.microsoft.com/ink/2010/main" type="inkWord" rotatedBoundingBox="4082,2986 8976,11228 7843,11901 2948,3660">
                  <msink:destinationLink direction="with" ref="{C2F7F49C-A752-4BD0-A943-3B566BBEF009}"/>
                </msink:context>
              </emma:interpretation>
              <emma:one-of disjunction-type="recognition" id="oneOf1">
                <emma:interpretation id="interp1" emma:lang="de-DE" emma:confidence="0">
                  <emma:literal>0.."</emma:literal>
                </emma:interpretation>
                <emma:interpretation id="interp2" emma:lang="de-DE" emma:confidence="0">
                  <emma:literal>0.."</emma:literal>
                </emma:interpretation>
                <emma:interpretation id="interp3" emma:lang="de-DE" emma:confidence="0">
                  <emma:literal>0.."</emma:literal>
                </emma:interpretation>
                <emma:interpretation id="interp4" emma:lang="de-DE" emma:confidence="0">
                  <emma:literal>0.."</emma:literal>
                </emma:interpretation>
                <emma:interpretation id="interp5" emma:lang="de-DE" emma:confidence="0">
                  <emma:literal>0.."</emma:literal>
                </emma:interpretation>
              </emma:one-of>
            </emma:emma>
          </inkml:annotationXML>
          <inkml:trace contextRef="#ctx0" brushRef="#br0" timeOffset="-188225.5643">5086 7439 7887,'0'-38'7053,"-39"76"-4680,2 0-129,37 0-641,-38 38-641,38 0-641,0 0-321,0-37-64,75-39-2309,-36 37-3398</inkml:trace>
          <inkml:trace contextRef="#ctx0" brushRef="#br0" timeOffset="-188536.5643">4744 7629 7823,'0'0'6540,"38"-38"-3462,-38 38-1283,39 0-1474,-2 0-129,-37 0-1538,38 0-5387</inkml:trace>
          <inkml:trace contextRef="#ctx0" brushRef="#br0" timeOffset="-188840.5643">4214 7706 7630,'-39'0'5579,"39"0"-2822,0 0-641,0 0-513,0-39-448,0 1-322,0 0-63,0 0-257,0-38-64,0 38-385,0-38 64,0 38 0,0 0 0,0 0-384,39 38 256,-39-38 0,0 38 128,0 0-384,0 0 320,37 76-64,-37-38 64,0 38 64,38 0-384,-1 0 256,2-38 256,-1 0-256,-1 0 128,2-38 321,-39-38-128,0 0-193,0 0-64,0-38-769,0 38-898,0 0-1668,38 0-4744</inkml:trace>
          <inkml:trace contextRef="#ctx0" brushRef="#br0" timeOffset="-31504.8019">301 38 4873,'0'0'5194,"0"0"-2244,0 0-1091,0 0-448,0 0 0,0 0-321,0 38-64,0 0-65,0 0-127,0 0-321,0 0 0,0 38-128,0-39-129,0 2-320,0 37 128,0-39-448,0-37-2951,0 0-6091</inkml:trace>
          <inkml:trace contextRef="#ctx0" brushRef="#br0" timeOffset="-30543.747">262-228 2757,'-37'0'2629,"-2"0"192,2 0-1346,-2 0 385,1 38-129,0-38-192,-39 38-513,40 0-128,-2 0-257,2 0 0,-2 38-384,1-38-1,38 0-63,-37 0 191,37 38-191,0-39-1,0 39 64,-39-37-256,39 37 129,0 0-129,39-39-64,-2 39 64,1-39 192,38 39-192,0-37 0,1-39 128,38 37-128,-2-37 64,-36 0 129,-1 0 256,39-37-129,-39-39 1,0 37-65,-38-37-127,38-37 63,-37 37-64,-2-37-64,-37-1 65,0-38-65,-37 38 128,-2 0-256,-75 0 192,-1 38-128,-37 37-385,38 39-192,-1 0-1795,39 76-6734</inkml:trace>
          <inkml:trace contextRef="#ctx0" brushRef="#br0" timeOffset="-32279.8463">34 341 2949,'-38'0'6220,"38"0"-3398,0 0-514,0 0-128,0 0-1282,0 0-193,0 0-128,0 0-64,38-37 129,-38-2-65,38 2 0,0-1-321,-38 0 1,39 38-129,-39-38-64,0 38 129,37-38-258,-37 38 258,0 0-193,0 0 0,0 0 0,0 0-64,0 0 64,0 0 192,0 0-256,0-38 128,0 38-128,0 0 128,0 0-64,0 0 0,0 0 0,0 0 0,0 0 0,39 0-64,-39 0 64,0 0 0,0 0 0,0 0 128,0 0-128,0 0 0,0 0 64,0 0 0,0 0 1,0 0-130,0 0 130,0 0-65,0 0 0,0 0 0,0 0 0,0 0 0,0-38 0,0 38 0,0 0 0,0 0 64,0 0-128,0 0 64,0 0-642,0 0-1859,0 0-3077</inkml:trace>
        </inkml:traceGroup>
      </inkml:traceGroup>
    </inkml:traceGroup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5:33.48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9F2E2265-AEEA-4B4C-B58D-D9D9F342165A}" emma:medium="tactile" emma:mode="ink">
          <msink:context xmlns:msink="http://schemas.microsoft.com/ink/2010/main" type="inkDrawing" rotatedBoundingBox="4721,14431 8807,13796 9001,15044 4915,15679" rotationAngle="1658203208" semanticType="enclosure">
            <msink:sourceLink direction="with" ref="{57F6FAB6-A6D9-4F6F-9785-87E2FD46509B}"/>
            <msink:sourceLink direction="with" ref="{D8EC7F63-68AA-44D8-BF91-0E81F61F7BBA}"/>
            <msink:destinationLink direction="with" ref="{1CE994CF-B123-4DFF-ADA1-B238A1BEDD9D}"/>
          </msink:context>
        </emma:interpretation>
      </emma:emma>
    </inkml:annotationXML>
    <inkml:trace contextRef="#ctx0" brushRef="#br0">0 313 4360,'37'0'3719,"-37"0"-64,77 0-1154,-40 0-770,1 0-448,38 0-193,-1 0 64,2-37-641,36 37 385,1 0-193,0 0 257,0 0-706,0 0-63,0 0 192,0-39-65,-1 39-192,-36 0 1,37-37-1,-2-2-192,-35 39 128,-1-37 0,-1 37 192,1 0 65,1 0 256,-2 0-384,40 0-1,-40 0 64,39 0-256,0-39 257,0 39-257,-1 0 64,1 0 64,-39-37-128,2 37 129,37 0 191,-38 0-63,-1 0-193,1 0 64,38 0-64,-39 0-64,2-39-64,-1 39 256,-1 0-192,-36 0-64,37 0 64,-38 0-769,-38 0-1668,0 0-4488</inkml:trace>
    <inkml:trace contextRef="#ctx0" brushRef="#br0" timeOffset="1520.087">189-676 2372,'-38'0'4425,"38"0"-450,0 0-1153,0 0-963,0 0-640,0 0 63,0 0 129,38 0-578,38 0-256,-1-38-128,2 38-128,-1 0 128,0 0-257,38 0-128,0 0 65,0 0 384,37-39-449,1 39 192,38 0-128,-39-37 65,-37 37-257,37 0 64,-74-39 128,37 39 0,-39 0 0,1 0-192,38-37 385,-38 37-65,38 0-256,0 0 129,0-39-129,0 39 0,-2 0 0,-35 0 192,37 0-192,-38 0 64,-1 0-192,-36-37 192,36 37 192,-36 0-256,-2 0 0,1 0-64,-1 0 64,-37 0 193,0 0-193,39 0-129,-39 0 194,38 0-194,-1 0 258,2 0-129,-2 0 0,1 0 128,-38 0-192,39-37 0,-39 37 256,37 0-192,-37 0 0,39 0-64,-39 0 128,38 0-64,-38 0-128,0 0 256,0 0-128,0 0 0,37 0 128,-37 0-192,0 0 64,39 0 0,-39 0 0,0 0 64,0 0-128,0 0 64,0 0 0,0 0 0,0 0 128,0 0-64,0 0-64,0 0 0,0 37 0,0-37 0,-39 37 0,39 39-128,0-37 256,-37 37-192,37 0 128,0 0 65,0 0-322,0 0-63,0 1-65,0-39-128,-38 38-1538,38-38-4426</inkml:trace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5:25.03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2F7F49C-A752-4BD0-A943-3B566BBEF009}" emma:medium="tactile" emma:mode="ink">
          <msink:context xmlns:msink="http://schemas.microsoft.com/ink/2010/main" type="inkDrawing" rotatedBoundingBox="3372,10280 3591,6098 5489,6198 5269,10380" semanticType="callout" shapeName="Other">
            <msink:sourceLink direction="with" ref="{2B6D8F16-6B61-4428-B411-FB7244058EA3}"/>
          </msink:context>
        </emma:interpretation>
      </emma:emma>
    </inkml:annotationXML>
    <inkml:trace contextRef="#ctx0" brushRef="#br0">1940 2656 5065,'-39'-37'3719,"1"37"-1538,38-39-194,-37 39-896,-2 0-130,2 0-63,-2 0-257,0 0 1,-37 0-129,38 0 0,1 39-65,-2-39-255,-37 37 256,37-37-129,2 39-127,-2-39 127,2 38-63,-40-38-65,40 38 0,-2 0 257,-37 0-192,38-38-257,-38 38 256,0 0-127,37 0-194,-37 0 322,38 0-129,-38 0 65,37-1 63,2 2-128,-2-2 65,-37 2-1,76-2-64,-38 2-64,0-2-64,38 39 0,-38-76 0,-1 76 65,39-39-130,-37 2 194,-2-2-129,2 2 128,-2 37 0,1-39-128,0 2 128,38-2-192,0 1 64,-38-1 0,38 40 0,0-39 193,0 0-258,0 0 65,-39 38 0,39-38 0,0 0 0,0-38-128,0 38 192,0 1-128,0-39 128,0 37 65,0 2-129,39-39 0,-39 37 0,0 2-65,0-2 130,0-37-65,0 38-65,38-1 258,-38-37-257,0 39-65,0-39 322,0 37-193,0 2 0,0-39-64,0 37 128,0 0-64,0-37 64,0 39-64,38-2 64,-38 2 0,0-2-64,0 2 193,0-2-65,0 2-64,0-2-128,0 2 256,0-2-128,38 2 193,-38-1-65,0 0-64,0 0 65,0-1-1,39 1-192,-39 0 64,37 0 65,-37-38 63,39 38 0,-39 0 65,37-38 63,-37 39 65,0-2-128,39 2-65,-39-2-128,38-37-128,-38 39 64,38-39 0,0 37 192,0 2-127,-38-2 191,38 2 65,-38-39-129,0 37-64,39 2 65,-39-39-129,37 38 0,-37-38-64,39 37 0,-1 2 128,-38-39 64,0 37 1,0 2-65,38-2-64,-38-37 64,38 39-128,-1-39 193,2 0-257,0 37 128,-39-37 0,37 39-64,2-39 128,-1 37-64,0-37-64,0 37 0,-1-37-64,2 39 64,0-39 128,-2 37-128,-37-37 129,39 39-129,-39-2 128,38-37-128,-38 39 0,37-39 0,2 37 64,-2-37 0,2 39 0,0-39 65,-39 37-65,37 2 64,2-39 0,-39 37 65,37-37-258,-37 0-127,0 0-2309,0 0-3590,0 0-10838</inkml:trace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5:36.20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3413FD0-7D5A-4C29-9A74-8ECE5058A080}" emma:medium="tactile" emma:mode="ink">
          <msink:context xmlns:msink="http://schemas.microsoft.com/ink/2010/main" type="writingRegion" rotatedBoundingBox="5034,14512 8273,14287 8401,16130 5162,16355"/>
        </emma:interpretation>
      </emma:emma>
    </inkml:annotationXML>
    <inkml:traceGroup>
      <inkml:annotationXML>
        <emma:emma xmlns:emma="http://www.w3.org/2003/04/emma" version="1.0">
          <emma:interpretation id="{16AA7303-7150-4963-A275-1479A74D6371}" emma:medium="tactile" emma:mode="ink">
            <msink:context xmlns:msink="http://schemas.microsoft.com/ink/2010/main" type="paragraph" rotatedBoundingBox="5830,14531 8279,14361 8322,14989 5873,15159" alignmentLevel="2"/>
          </emma:interpretation>
        </emma:emma>
      </inkml:annotationXML>
      <inkml:traceGroup>
        <inkml:annotationXML>
          <emma:emma xmlns:emma="http://www.w3.org/2003/04/emma" version="1.0">
            <emma:interpretation id="{57F6FAB6-A6D9-4F6F-9785-87E2FD46509B}" emma:medium="tactile" emma:mode="ink">
              <msink:context xmlns:msink="http://schemas.microsoft.com/ink/2010/main" type="line" rotatedBoundingBox="5830,14531 8279,14361 8322,14989 5873,15159">
                <msink:destinationLink direction="with" ref="{9F2E2265-AEEA-4B4C-B58D-D9D9F342165A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AA471B7C-B1C4-47C7-A170-53695ADB1CB1}" emma:medium="tactile" emma:mode="ink">
                <msink:context xmlns:msink="http://schemas.microsoft.com/ink/2010/main" type="inkWord" rotatedBoundingBox="5830,14531 8279,14361 8322,14989 5873,15159"/>
              </emma:interpretation>
              <emma:one-of disjunction-type="recognition" id="oneOf0">
                <emma:interpretation id="interp0" emma:lang="de-DE" emma:confidence="0">
                  <emma:literal>VPN-C</emma:literal>
                </emma:interpretation>
                <emma:interpretation id="interp1" emma:lang="de-DE" emma:confidence="0">
                  <emma:literal>UPN- C</emma:literal>
                </emma:interpretation>
                <emma:interpretation id="interp2" emma:lang="de-DE" emma:confidence="0">
                  <emma:literal>UPN- C</emma:literal>
                </emma:interpretation>
                <emma:interpretation id="interp3" emma:lang="de-DE" emma:confidence="0">
                  <emma:literal>UPN- C</emma:literal>
                </emma:interpretation>
                <emma:interpretation id="interp4" emma:lang="de-DE" emma:confidence="0">
                  <emma:literal>UPN- C</emma:literal>
                </emma:interpretation>
              </emma:one-of>
            </emma:emma>
          </inkml:annotationXML>
          <inkml:trace contextRef="#ctx0" brushRef="#br0">2 62 8271,'0'0'3912,"0"0"-1283,0 0-513,0 0-705,0 38-65,0 0-320,0 37-449,0 1 1,37-38-258,2 1 257,-39-2-256,38-37 192,-1 39 64,-37-39 0,39-39-64,-1 2-64,-1-40 64,-37 1-321,39 1 65,-39 37-193,0 0 64,0 0-192,0 0-577,0 38-2309,0 0-2564,0 38-10197</inkml:trace>
          <inkml:trace contextRef="#ctx0" brushRef="#br0" timeOffset="568.0323">571 100 4168,'0'0'9169,"0"0"-7053,0 38 449,0-1-705,0 39-898,38 0-129,-38 0-256,37-37-448,-37-2 63,0 2-128,0-39-320,0 0-899,0 0 322,0-39 512,0-37 129,-37 0 128,37 0 128,-38 38-128,38-37 641,0-1 192,0 38-320,0-39-257,38 77 129,-1-37-193,40 37 1,-40 0-129,2 37 256,-2 40-192,-37-39 193,-37 38-65,-2-39-128,-36 1 129,-1 0-514,38-38-1795,38 0-3976</inkml:trace>
          <inkml:trace contextRef="#ctx0" brushRef="#br0" timeOffset="1247.0711">1102 442 12696,'-38'0'4617,"38"0"-3078,0 0 64,0-39-321,0-37-769,0 0-384,0 38-65,0-37 64,0-1 0,0 0-64,0 37-64,0 2-64,0 37 64,0 0-192,0 0 256,0 0 0,38 37-64,-38 40 0,38-1-64,0-38 64,1 37 192,-2-37 65,1 0-193,1-38 257,-2 0 191,-37 0 258,38-38-321,-38 0-193,0-37-127,0-1 63,0 0-128,0 37-192,0-37-1539,0 39-3143,0 37-9746</inkml:trace>
          <inkml:trace contextRef="#ctx0" brushRef="#br0" timeOffset="1616.0922">1710 213 15133,'-39'-38'4232,"39"38"-2565,0 0-513,0 0-705,39 0-321,-2 0-769,40 0-4681</inkml:trace>
          <inkml:trace contextRef="#ctx0" brushRef="#br0" timeOffset="2008.1148">2431-166 8528,'-39'-39'6540,"1"39"-3975,-38 0-769,38 76-450,-38-37-320,39 75 65,-1-38-130,38-1-127,0 1-385,38-38-129,38 0-255,-39-38 127,40 0-320,-40 0-2886,1-38-7374</inkml:trace>
        </inkml:traceGroup>
      </inkml:traceGroup>
    </inkml:traceGroup>
    <inkml:traceGroup>
      <inkml:annotationXML>
        <emma:emma xmlns:emma="http://www.w3.org/2003/04/emma" version="1.0">
          <emma:interpretation id="{795E2D19-2D58-434A-8A3A-1FE3CB9EDE52}" emma:medium="tactile" emma:mode="ink">
            <msink:context xmlns:msink="http://schemas.microsoft.com/ink/2010/main" type="paragraph" rotatedBoundingBox="5080,14508 7184,14508 7184,16215 5080,162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A8C5C65-5A70-4A13-9A42-CE0F1C988294}" emma:medium="tactile" emma:mode="ink">
              <msink:context xmlns:msink="http://schemas.microsoft.com/ink/2010/main" type="line" rotatedBoundingBox="5080,14508 7184,14508 7184,16215 5080,16215"/>
            </emma:interpretation>
          </emma:emma>
        </inkml:annotationXML>
        <inkml:traceGroup>
          <inkml:annotationXML>
            <emma:emma xmlns:emma="http://www.w3.org/2003/04/emma" version="1.0">
              <emma:interpretation id="{D8EC7F63-68AA-44D8-BF91-0E81F61F7BBA}" emma:medium="tactile" emma:mode="ink">
                <msink:context xmlns:msink="http://schemas.microsoft.com/ink/2010/main" type="inkWord" rotatedBoundingBox="5143,14394 7526,15414 7161,16267 4778,15247">
                  <msink:destinationLink direction="with" ref="{9F2E2265-AEEA-4B4C-B58D-D9D9F342165A}"/>
                </msink:context>
              </emma:interpretation>
              <emma:one-of disjunction-type="recognition" id="oneOf1">
                <emma:interpretation id="interp5" emma:lang="de-DE" emma:confidence="0">
                  <emma:literal>;</emma:literal>
                </emma:interpretation>
                <emma:interpretation id="interp6" emma:lang="de-DE" emma:confidence="0">
                  <emma:literal>;</emma:literal>
                </emma:interpretation>
                <emma:interpretation id="interp7" emma:lang="de-DE" emma:confidence="0">
                  <emma:literal>;</emma:literal>
                </emma:interpretation>
                <emma:interpretation id="interp8" emma:lang="de-DE" emma:confidence="0">
                  <emma:literal>;</emma:literal>
                </emma:interpretation>
                <emma:interpretation id="interp9" emma:lang="de-DE" emma:confidence="0">
                  <emma:literal>;</emma:literal>
                </emma:interpretation>
              </emma:one-of>
            </emma:emma>
          </inkml:annotationXML>
          <inkml:trace contextRef="#ctx0" brushRef="#br0" timeOffset="-3656.2091">-758-90 10772,'0'0'3783,"0"0"-1666,0 76 319,0 0-961,0 39-257,0-1-576,0 0-193,0 1-257,0-39 0,0 0-63,0 0-1027,0-39-3591</inkml:trace>
          <inkml:trace contextRef="#ctx0" brushRef="#br0" timeOffset="-4441.254">1331 670 7310,'0'37'4616,"0"2"-2051,0 35-577,0 2-705,0-1-129,0 1 64,0 0-320,0 0 0,0-37-321,0 37-128,0-38 0,0 38-129,0-38-128,0 0 1,0 0-1,0 0 1,0-1-322,0-37 386,0 0-257,0 0-257,0 0-3911,0-37-13145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41:22.05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D4BF6AA-8A20-450B-A0DD-8402520D3276}" emma:medium="tactile" emma:mode="ink">
          <msink:context xmlns:msink="http://schemas.microsoft.com/ink/2010/main" type="writingRegion" rotatedBoundingBox="6432,8986 8149,8822 8205,9409 6488,9573">
            <msink:destinationLink direction="with" ref="{1B5AF0B7-8566-4859-B239-8935B3B8FFA2}"/>
          </msink:context>
        </emma:interpretation>
      </emma:emma>
    </inkml:annotationXML>
    <inkml:traceGroup>
      <inkml:annotationXML>
        <emma:emma xmlns:emma="http://www.w3.org/2003/04/emma" version="1.0">
          <emma:interpretation id="{9A87B3CE-0C67-499B-8C8D-3A3724EF41BB}" emma:medium="tactile" emma:mode="ink">
            <msink:context xmlns:msink="http://schemas.microsoft.com/ink/2010/main" type="paragraph" rotatedBoundingBox="6432,8986 8149,8822 8205,9409 6488,957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147FA2-174E-4BDE-93EF-D21EBF26FD5E}" emma:medium="tactile" emma:mode="ink">
              <msink:context xmlns:msink="http://schemas.microsoft.com/ink/2010/main" type="line" rotatedBoundingBox="6432,8986 8149,8822 8205,9409 6488,9573"/>
            </emma:interpretation>
          </emma:emma>
        </inkml:annotationXML>
        <inkml:traceGroup>
          <inkml:annotationXML>
            <emma:emma xmlns:emma="http://www.w3.org/2003/04/emma" version="1.0">
              <emma:interpretation id="{A4214993-348A-4AEF-B82B-419ED1D6BDAC}" emma:medium="tactile" emma:mode="ink">
                <msink:context xmlns:msink="http://schemas.microsoft.com/ink/2010/main" type="inkWord" rotatedBoundingBox="6432,8986 8149,8822 8205,9409 6488,9573"/>
              </emma:interpretation>
              <emma:one-of disjunction-type="recognition" id="oneOf0">
                <emma:interpretation id="interp0" emma:lang="de-DE" emma:confidence="0">
                  <emma:literal>LAN</emma:literal>
                </emma:interpretation>
                <emma:interpretation id="interp1" emma:lang="de-DE" emma:confidence="0">
                  <emma:literal>LA N</emma:literal>
                </emma:interpretation>
                <emma:interpretation id="interp2" emma:lang="de-DE" emma:confidence="0">
                  <emma:literal>LA N</emma:literal>
                </emma:interpretation>
                <emma:interpretation id="interp3" emma:lang="de-DE" emma:confidence="0">
                  <emma:literal>LA N</emma:literal>
                </emma:interpretation>
                <emma:interpretation id="interp4" emma:lang="de-DE" emma:confidence="0">
                  <emma:literal>LA N</emma:literal>
                </emma:interpretation>
              </emma:one-of>
            </emma:emma>
          </inkml:annotationXML>
          <inkml:trace contextRef="#ctx0" brushRef="#br0">112-4 9233,'0'0'4489,"0"0"-1091,-19 0-897,1 19-705,18 18-770,-19-18-193,0 37-512,19-18 128,0 18 0,0 0-129,0-19 257,-18 19-128,18-18-128,0-1 128,-19 0-257,19-17-64,0-2 129,0 1-193,0-1-64,0-18 0,0 0 128,0 0 129,0 0-65,0 0-64,0 0-128,0 0 129,0 0-194,0-18 1,0 18 128,19 0-128,-1 0-64,20-19 320,-1 19-256,0 0 321,20 0-65,17-18-256,1 18 256,-19 0 1,-18 0-193,-38 0 513,0 0-834,-19 0-1218,-19 0-2565,20 0-4809</inkml:trace>
          <inkml:trace contextRef="#ctx0" brushRef="#br0" timeOffset="736.0418">729 445 9554,'0'0'7118,"0"0"-4489,0 0-577,0-18-513,0-1-514,0 0-512,19 0-64,18-18-128,-18-19-193,-1 18-64,1-18-64,0 19 129,-1-19-65,-18 18 0,0 19 192,0 1-127,19-1-1,-19 19-256,0-18 128,0 18 0,0 0 0,0 18 64,0 1 0,0 18 64,0 1 0,0-1 193,0 19-65,19 0-63,-1 1-65,20-1 0,0-19 65,-20-18 63,1 0-128,-19-1-192,0-18-769,0 19-2245,-19-19-5451</inkml:trace>
          <inkml:trace contextRef="#ctx0" brushRef="#br0" timeOffset="913.0523">860 352 11221,'0'-19'4745,"18"19"-2180,-18 0-1475,19 0-833,0 0-450,-19 0-5449</inkml:trace>
          <inkml:trace contextRef="#ctx0" brushRef="#br0" timeOffset="1736.0993">1290 445 7566,'0'0'6477,"0"0"-3592,0-18-641,0 18-576,0-38-771,0 19-384,19-18-64,-19 0 0,0 18 0,0-19-129,18 1-191,-18 0 191,19-1-320,-19 1-64,18 18 385,-18 0-193,0 0 193,0 19-257,0 0 64,0 0-128,0 0-64,0 0 128,0 19-64,0 19 64,0-1 64,0-18-192,0 37 257,19-19 63,0 20-256,-1-20 128,1 0 1,19-18-129,-20 0 320,1 0 257,19-1 1,-20-18-1,1 0 0,-1-18-64,1-20-64,0 1-193,-1-19-64,1-19-192,-19 19 129,0-1-65,0 20-385,0 18-833,0 0-2180,0 19-4618</inkml:trace>
        </inkml:traceGroup>
      </inkml:traceGroup>
    </inkml:traceGroup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5:39.55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CE994CF-B123-4DFF-ADA1-B238A1BEDD9D}" emma:medium="tactile" emma:mode="ink">
          <msink:context xmlns:msink="http://schemas.microsoft.com/ink/2010/main" type="inkDrawing" rotatedBoundingBox="4621,14102 4855,11487 5557,11550 5323,14165" semanticType="callout" shapeName="Other">
            <msink:sourceLink direction="with" ref="{9F2E2265-AEEA-4B4C-B58D-D9D9F342165A}"/>
          </msink:context>
        </emma:interpretation>
      </emma:emma>
    </inkml:annotationXML>
    <inkml:trace contextRef="#ctx0" brushRef="#br0">757-11 3142,'-37'0'5707,"-1"0"-3078,-1 39-770,2-39-192,-39 37-833,38 40 384,-38-39-320,-1 38-128,40-39-322,-1 39 65,1 0 129,-2 0-194,1 0 1,1 0-64,-2 0-64,2 39-129,37-39 65,-38 36-65,38-36 129,0 37-129,0-37 193,0 39-65,0-1-192,0-37 129,38 36-1,-38 39 193,76-38 0,-39 0-192,1-38-65,38 39 0,-1-39-127,2-1-1,-40-38 64,40 39-1603,-39-39-4809</inkml:trace>
  </inkml:traceGroup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4:59.71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8571BB2-129E-4785-8092-041B7EA4A83A}" emma:medium="tactile" emma:mode="ink">
          <msink:context xmlns:msink="http://schemas.microsoft.com/ink/2010/main" type="writingRegion" rotatedBoundingBox="15302,7106 15681,7106 15681,7522 15302,7522">
            <msink:destinationLink direction="with" ref="{C3B43B4E-4F31-4761-9C6C-77B219BAEB30}"/>
          </msink:context>
        </emma:interpretation>
      </emma:emma>
    </inkml:annotationXML>
    <inkml:traceGroup>
      <inkml:annotationXML>
        <emma:emma xmlns:emma="http://www.w3.org/2003/04/emma" version="1.0">
          <emma:interpretation id="{E8B07765-62CF-45CE-80EB-67E4A7BA4563}" emma:medium="tactile" emma:mode="ink">
            <msink:context xmlns:msink="http://schemas.microsoft.com/ink/2010/main" type="paragraph" rotatedBoundingBox="15302,7106 15681,7106 15681,7522 15302,75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8AF14CB-2602-4412-9FF3-8000BB0C180D}" emma:medium="tactile" emma:mode="ink">
              <msink:context xmlns:msink="http://schemas.microsoft.com/ink/2010/main" type="line" rotatedBoundingBox="15302,7106 15681,7106 15681,7522 15302,7522"/>
            </emma:interpretation>
          </emma:emma>
        </inkml:annotationXML>
        <inkml:traceGroup>
          <inkml:annotationXML>
            <emma:emma xmlns:emma="http://www.w3.org/2003/04/emma" version="1.0">
              <emma:interpretation id="{D2E0E233-B127-4B7C-9F54-1C1846796ED8}" emma:medium="tactile" emma:mode="ink">
                <msink:context xmlns:msink="http://schemas.microsoft.com/ink/2010/main" type="inkWord" rotatedBoundingBox="15302,7106 15681,7106 15681,7522 15302,7522"/>
              </emma:interpretation>
              <emma:one-of disjunction-type="recognition" id="oneOf0">
                <emma:interpretation id="interp0" emma:lang="de-DE" emma:confidence="0">
                  <emma:literal>2</emma:literal>
                </emma:interpretation>
                <emma:interpretation id="interp1" emma:lang="de-DE" emma:confidence="0">
                  <emma:literal>2</emma:literal>
                </emma:interpretation>
                <emma:interpretation id="interp2" emma:lang="de-DE" emma:confidence="0">
                  <emma:literal>2</emma:literal>
                </emma:interpretation>
                <emma:interpretation id="interp3" emma:lang="de-DE" emma:confidence="0">
                  <emma:literal>2</emma:literal>
                </emma:interpretation>
                <emma:interpretation id="interp4" emma:lang="de-DE" emma:confidence="0">
                  <emma:literal>2</emma:literal>
                </emma:interpretation>
              </emma:one-of>
            </emma:emma>
          </inkml:annotationXML>
          <inkml:trace contextRef="#ctx0" brushRef="#br0">11794 3681 4809,'-38'0'5514,"38"0"-3205,0-37-578,0 37-641,0-39-64,0 2-192,0 37-385,38-39 448,-38 2-512,37 37 64,2 0-449,-1 0 192,-38 0 257,38 0-256,0 37-65,-38 2 128,0-2-192,0 2 129,0-2 192,0 2-1,-38-2-127,0 2 128,38-2 192,-38-37 0,38 38-64,0-38-193,0 37 1,0-37 0,76 0-1,-38 0-256,38 0 65,-38 0-65,-1 0-2180,-37 0-3142</inkml:trace>
        </inkml:traceGroup>
      </inkml:traceGroup>
    </inkml:traceGroup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5:00.33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3B43B4E-4F31-4761-9C6C-77B219BAEB30}" emma:medium="tactile" emma:mode="ink">
          <msink:context xmlns:msink="http://schemas.microsoft.com/ink/2010/main" type="inkDrawing" rotatedBoundingBox="15012,6560 16531,6695 16422,7923 14903,7788" hotPoints="16297,7227 15612,7913 14927,7227 15612,6542" semanticType="enclosure" shapeName="Circle">
            <msink:sourceLink direction="with" ref="{58571BB2-129E-4785-8092-041B7EA4A83A}"/>
          </msink:context>
        </emma:interpretation>
      </emma:emma>
    </inkml:annotationXML>
    <inkml:trace contextRef="#ctx0" brushRef="#br0">12098 3151 8336,'-114'-39'3783,"76"39"-1667,-38 0-513,0 0-192,1 39 256,-2-2-1090,1 39 64,1 0-64,36 0-384,2 37-1,37 2-192,0-2 64,0 1 129,37-38-65,39 38-192,38-38 128,38 0 64,38-76 770,0 0-513,38-38-193,-39-38 257,1-38-257,-76-38-64,-77 0 65,-74-37 384,-77 37-449,-76 0-64,-38 76-449,77 1-63,-1 37-963,113 38-3014</inkml:trace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5:07.94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5D9326D-80E1-4196-9E5C-E1BA89D31C60}" emma:medium="tactile" emma:mode="ink">
          <msink:context xmlns:msink="http://schemas.microsoft.com/ink/2010/main" type="inkDrawing" rotatedBoundingBox="16267,17015 17794,16080 18405,17078 16878,18012" hotPoints="16629,16871 17420,16340 18181,16622 18071,17163 17162,17734 16592,17545" semanticType="enclosure" shapeName="Hexagon">
            <msink:sourceLink direction="with" ref="{0E24A713-3FC6-4C7B-8FB3-BA3AF0E40E50}"/>
          </msink:context>
        </emma:interpretation>
      </emma:emma>
    </inkml:annotationXML>
    <inkml:trace contextRef="#ctx0" brushRef="#br0">644 310 7374,'-228'0'3591,"152"39"-1988,-38 0-128,39 37-642,-1-1-192,38 38-641,1 39 0,37 0 129,0-39-194,37 40-63,38-77 834,78-1 255,-2-37 578,40-38-769,-1-76 128,36 1 63,-36-40-255,-38-37 127,-1 0-384,-74-37 192,-77 1-128,-38-3-256,-76 76-193,-37 2-128,-2 74-770,2 39-1153,-1 0-2374,38 76-7630</inkml:trace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5:58.985"/>
    </inkml:context>
    <inkml:brush xml:id="br0">
      <inkml:brushProperty name="width" value="0.06667" units="cm"/>
      <inkml:brushProperty name="height" value="0.06667" units="cm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DF34FCE-C221-4BE3-944C-1E58AE5E6938}" emma:medium="tactile" emma:mode="ink">
          <msink:context xmlns:msink="http://schemas.microsoft.com/ink/2010/main" type="writingRegion" rotatedBoundingBox="16658,11714 18923,11295 19149,12520 16885,12939"/>
        </emma:interpretation>
      </emma:emma>
    </inkml:annotationXML>
    <inkml:traceGroup>
      <inkml:annotationXML>
        <emma:emma xmlns:emma="http://www.w3.org/2003/04/emma" version="1.0">
          <emma:interpretation id="{DCDF778F-AACC-4C63-ACDD-4DF3A37BCE08}" emma:medium="tactile" emma:mode="ink">
            <msink:context xmlns:msink="http://schemas.microsoft.com/ink/2010/main" type="paragraph" rotatedBoundingBox="16658,11714 18923,11295 19149,12520 16885,129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5E2ACC1-D670-4E13-8896-413925978C4E}" emma:medium="tactile" emma:mode="ink">
              <msink:context xmlns:msink="http://schemas.microsoft.com/ink/2010/main" type="line" rotatedBoundingBox="16658,11714 18923,11295 19149,12520 16885,12939"/>
            </emma:interpretation>
          </emma:emma>
        </inkml:annotationXML>
        <inkml:traceGroup>
          <inkml:annotationXML>
            <emma:emma xmlns:emma="http://www.w3.org/2003/04/emma" version="1.0">
              <emma:interpretation id="{711CF24C-927C-4A60-90A9-BC0B2266D8CF}" emma:medium="tactile" emma:mode="ink">
                <msink:context xmlns:msink="http://schemas.microsoft.com/ink/2010/main" type="inkWord" rotatedBoundingBox="16658,11714 18923,11295 19149,12520 16885,12939">
                  <msink:destinationLink direction="with" ref="{1C9646A0-99D1-44B7-9F23-85B08EDE2D67}"/>
                </msink:context>
              </emma:interpretation>
              <emma:one-of disjunction-type="recognition" id="oneOf0">
                <emma:interpretation id="interp0" emma:lang="de-DE" emma:confidence="0">
                  <emma:literal>int.</emma:literal>
                </emma:interpretation>
                <emma:interpretation id="interp1" emma:lang="de-DE" emma:confidence="0">
                  <emma:literal>int.</emma:literal>
                </emma:interpretation>
                <emma:interpretation id="interp2" emma:lang="de-DE" emma:confidence="0">
                  <emma:literal>int.</emma:literal>
                </emma:interpretation>
                <emma:interpretation id="interp3" emma:lang="de-DE" emma:confidence="0">
                  <emma:literal>int.</emma:literal>
                </emma:interpretation>
                <emma:interpretation id="interp4" emma:lang="de-DE" emma:confidence="0">
                  <emma:literal>int.</emma:literal>
                </emma:interpretation>
              </emma:one-of>
            </emma:emma>
          </inkml:annotationXML>
          <inkml:trace contextRef="#ctx0" brushRef="#br0">-2587 243 17762,'-31'61'1987,"31"53"-1153,114 0-321,0 1-64,114-39 898,-1-39-1155,-38-37-1346,1 0-3527</inkml:trace>
          <inkml:trace contextRef="#ctx0" brushRef="#br1" timeOffset="4214.2411">-1639-492 7630,'0'37'2693,"0"2"-192,0-2-128,0 2-1091,38-1 514,-38 0-578,0 0-192,0 0-192,0-1-321,0 1-449,0 0 64,0 0 0,0-38-256,0 38 128,0-38 192,0 38-192,0-38 0,0 0 0,0 0 0,0 0 0,0 0-64,0 0 192,0 0-128,0 38 193,0-38-1,0 0 193,0 0-129,0 0 1,0 0 63,0 0-1858,-38 0-3721</inkml:trace>
          <inkml:trace contextRef="#ctx0" brushRef="#br1" timeOffset="4773.2729">-1411-37 7630,'0'0'6092,"0"0"-4233,0 0 578,0 0-834,0 38-513,0 0-256,0-38 128,0 38-513,0-38 0,0 0-129,0 39-128,38-39 129,-38 0-64,0 0 63,37 0-256,-37-39 129,39 1-257,-1 38 64,-38 0 0,37 0-129,-37 0 193,0 0 129,39 38 63,-39 38 321,0-37-384,0-2-129,0-37-256,0 0-2758,0 0-4232</inkml:trace>
          <inkml:trace contextRef="#ctx0" brushRef="#br1" timeOffset="5157.295">-1069 39 18275,'0'-76'3398,"0"38"-1731,0 38-833,37 0-642,1 0-1025,1 0-5451</inkml:trace>
          <inkml:trace contextRef="#ctx0" brushRef="#br1" timeOffset="5030.2876">-1032-416 5514,'0'-39'3655,"38"39"0,-38 0 64,0 39-641,0 37-1218,39 0-449,-39 37-65,0 1-128,0-38-1025,0 1 63,0-40-127,0 2-2181,0-2-4617</inkml:trace>
          <inkml:trace contextRef="#ctx0" brushRef="#br1" timeOffset="5541.317">-652 153 9874,'0'0'6541,"0"0"-2629,0 0-770,0 0-1347,0 0-833,0 0-513,0-37-129,0-2-384,0 1 257,0 0-193,37 38-898,-37 0-2949,0 0-5387</inkml:trace>
          <inkml:trace contextRef="#ctx0" brushRef="#br1" timeOffset="5805.3321">-349 229 15966,'0'0'8144,"0"39"-4938,0-39-1346,0 0-899,38 0-640,-38 0-1283,0-39-6155</inkml:trace>
        </inkml:traceGroup>
      </inkml:traceGroup>
    </inkml:traceGroup>
  </inkml:traceGroup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9:44.319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0 115 1,'0'0'2628,"0"0"65,0 0-641,0 0-770,0 0-320,0 0 449,0 0-257,0 0-128,0 0-321,0 0 193,0 0-64,0 0 256,0 0-257,0 0-63,0 0-65,39 0-128,-2 0-320,1 0-65,-1 0 193,2-39-129,36 39-192,-36 0 257,36 0-129,1 0 1,-38 0 192,38 0-65,-1 0 1,2-37-193,-40 37 0,40 0 65,-40 0-1,39 0-64,-38 0-64,1 0 1,-2 0-65,1 0 64,-1 0 256,2 0-192,-1 0-63,-1 0 63,2 0-128,-39 0 0,38 0 0,-1 0 128,2 0-192,-39 0 64,0 0 0,0-39 0,0 39 128,37 0-64,-37 0-64,0 0-64,0 0 192,38 0 129,-38 0-321,0 0 192,39 0-128,-39 0 64,0 0 0,37 0 0,-37 0-128,0 0 385,0 0-65,0 0 1,0 0-193,0 0-385,0 0-705,0 0-256,0 0-257,0 0-1411,0 0-6540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9:45.863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81 136 3013,'0'-39'3976,"0"39"-706,0-37-705,0 37-962,0-38-256,0 38-321,0 0-193,0-38-127,0 38 320,0 0-449,0 0 192,0 0-448,0 0 128,-39 0-385,39 0 128,0 38-192,0 0 129,-37-1-194,37 2 130,0-2-130,0 39 65,0-76 0,0 37 193,0 2-193,0-39-64,0 0 256,0 0-64,0 0 1,0-39-1,37 39 0,-37-37-128,0-2 0,0 2-192,0 0 192,0 37 128,0-39-128,39 2 64,-39 37-64,0-38-64,0 38 64,0-38 0,0 38 0,0 0 0,0 0 192,37 0-192,-37 0 0,0 0-64,0 38 192,0-38-192,0 0 64,0 38-64,0-38 64,0 0 64,38 0-64,1 37 0,-2-37 129,1 0-194,1 0 65,-2 0 0,1 0 65,-1 0-130,-37 0 130,39 0-130,-39 0 130,38 0-65,-38 0-65,0 0 130,0 0-65,37 0 0,-37 0-65,0 0 130,39 0-65,-39 0-65,38 0 65,-38 0 0,0 0 0,0 0 0,0 0 193,0 39-193,0-39 0,37 37 0,-37-37-64,0 37 256,0-37-192,0 0 0,0 0 0,0 39-192,0-39 256,0 0 64,0 0-128,0 0 64,39-39 64,-39 39-256,0-37 449,0 0-514,0 37 322,0-39-1,0 39-128,0-37 256,0 37-320,0 0 128,0 0-128,0-38 128,0 38-64,0 0-64,0-38 128,0 38-64,0 0 64,0 0 65,0 0-1476,0 38-5771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9:48.734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114 496 577,'-76'0'3142,"38"0"-1090,38 0 128,0 0-769,0 0-450,0-39-255,38 39 512,1-37 65,-39-2-65,37 39-64,-37-37-449,38-2-256,-38 39 0,0-37-64,0 37-193,0 0 65,0 0-257,-38 0 0,1 0 128,37 0 0,-39 37 193,1-37-1,38 0-255,0 0-130,0 0-127,0 0 192,38-37 0,1-2 0,-39 39 64,37-38 64,-37 38 1,0-38 127,0 38-63,0 0-193,-37 0 0,37 0 128,-39 0 64,39 0-64,-38 0 129,38 0-193,0-38 64,0 38-256,38-38 0,-38 38 192,39 0-128,-2-38 64,1 38 0,-1-37 64,-37 37 128,0 0 193,0 0-64,0 0-129,-37 37-128,-1-37 193,1 0-129,37 0 64,0 0-384,0 38 0,37-38 256,1 0-64,76 0 192,-38 0-192,-1 0-64,1-38 64,1 38 0,-40 0 0,-37 0 0,38 0 128,-38 0-128,0 0 128,0 0-63,0 0-65,0 0-65,0 0 65,0 0 65,0 0-65,37 0-193,2 0 257,-1-37-256,-1 37 320,2 0-256,-39 0 192,38 0-256,-38 0 384,0 0-64,-77 37-128,40-37 0,-40 38 0,2 0 64,38 0 1,-40-38-194,40 38 129,37-38-64,0 38 64,0-38-128,0 39 0,37-39 128,40 0 0,-2 0 64,1 0-257,-38 0 193,-1 0 0,2 0 0,-39 0 65,0 0 255,-39 0-192,-36 37 193,-1 2-385,-38-2 320,39-37-191,36 0-65,2 0 0,37 0-257,37 0 129,2 0 256,75 0-128,-39 0-449,1-37 385,-1 37 64,2 0 0,-40-39-64,2 39 256,-39 0 321,0 0 64,-76 0-128,-1 39 0,40-39 128,-40 0-513,40 0 0,37 0-512,0 0 383,76 0 130,-38 0 63,38 0-128,-38 0-128,-1 0 320,-37 0-192,0 0-64,0 0 320,0 0-640,0 0-2630,-37 0-8913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9:50.214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28 33 833,'0'39'3719,"0"-39"-961,-37 0-258,37 0-832,0 0-450,0 0 385,0 37-192,0-37 256,0 0-192,37 0-321,2 0-577,-39 0 128,38 0-192,-38 0 0,37 0 65,-37 0-194,39 0-127,36 0-193,-36 0 128,36 0 65,1 0-1,-38 0-192,38 0 193,-1 0-65,-36 0-256,36 0 256,1 0-256,-38 0 128,38 0 65,-38 0-65,38 0-64,-38 0 0,-1 0 0,2 0 128,-1 0-256,-38 0 192,37 0 0,-37 0-64,39 0 0,-2 0 64,-37 0-64,38 0 0,-38 0-64,39 0 128,-2 0-192,-37 0 256,38 0-128,1 0-64,-2 39 64,1-39 0,-1 0 64,2 0-128,-1 0 64,-38 0 0,38 0 64,0 0 64,-1 0-128,-37 0 0,39 0 0,-1 0 0,-38 0-64,37 0 128,-37 0-64,0 0 0,39 0-64,-39 0 64,0 0 0,38 0 64,-1 0-64,-37 0-64,39 0 321,-39 0-129,0 0-64,0 0 64,0 0-128,0 0 0,37 0-577,-37 0-1539,0 0-5194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59:55.694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342 161 705,'-38'0'3270,"-38"0"-256,38 0-449,1 0-641,37 0-770,-39 0-321,39 0-448,0 0-128,0 0-514,0 0 129,39 0 128,-2-39 64,1 2 0,-38 37 257,39 0 384,-39 0 1026,-39 0-1218,1 0-384,-38 0 384,38 0-193,1 0-320,-2 0 129,39 0-258,0 0 1,0 0 192,0 0-64,39 0 64,-2 0-64,1 0 64,1 0-128,-2-39 64,-37 39 193,38 0 63,-38 0 257,-38 0-256,38 0 191,-76 0 194,38 0-193,38 0-385,-37 0 64,37 39-64,0-39-385,0 0 321,75 0 193,-36 0-129,36 0 0,1-39-64,-1 39 0,-36-37 0,-1 37-64,-38 0 449,0 0 128,-77 0-449,2 0 192,-39 37 1,38 2-65,38-39-192,1 37-64,37-37 64,0 39-128,0-39-129,37 0 257,1-39 0,38 39 0,1-37-64,-2 37 64,-38-39 128,-37 39 65,0 0 192,0 0-129,-75 0-256,-1 0 0,1 39 0,36-39-64,39 37-64,0-37 64,0 39-193,39-39 257,-2 0-64,40 0 128,-40 0-128,1 0 64,-38 0 64,0 0 257,-38 0-129,-38 37-128,38 2-64,1-39 0,-2 37 64,39 2-64,0-39-256,0 0-65,39 0 257,-2 0 0,1 0 128,1 0-128,-2 0 64,1 0 0,-38 0 321,-38 0 63,1 38-320,-40-38 193,1 38 128,38 0-450,1-1 65,37-37-64,0 0-256,37 0-1,40 0 257,-2 0-128,-36 0 63,36-37 194,-38 37-130,-37 0 194,0 0 704,-37 37-448,-38 1-64,-2 0-1,40 0-384,-40 0 256,77 0-256,-37-38-192,37 0-129,37 0 193,1 0 63,38-38 65,1 0 0,-40 0 64,1 0 0,-38 0 64,37 38-64,-37 0 129,-37 38 127,-38 38 129,-2-38-65,40 39-255,-2-40 63,1 2-64,38-39-256,0 0-129,77 0-192,-40-39 128,40-37 321,-2 38-128,-38 0 128,2 0 128,-1 38-128,-38 0 192,0 0 321,-77 38 0,40 38-1,-38 0-255,36-37-1,1-2-128,38 2-192,0-39 64,38 0-64,38-39-449,-38-37 256,38 39 385,-76-2-128,38 1 128,-38 0-64,0 38 0,0 0 257,0 38-1,0 0-64,-38 38-127,-1 0 255,2 0-384,37-37 192,0-39-128,0 0-128,0 0 449,37-39-514,2 2-127,-1-39 191,-38 0 65,37-1 64,-37 39 0,0 0 64,0 38-64,0 38-192,0 0 384,-37 76-127,-1 1 63,-1-39 0,2 37 129,37-36 63,0-40 1,-38 2-257,38-2 64,0-37 0,0 0-192,0 0 257,0 39-65,0-39-128,0 0-128,0 0 64,0 0 128,0 0-321,-37 37 193,-2 2 64,1 37 0,1-39 64,37 0-64,0 2-64,0-39 192,0 0-128,0 0 0,0 0 0,0 0 321,0 0-193,0 0-192,0-39 128,0 2 64,-39 0-192,39-2 64,0 2 0,0 37 0,0-39 0,0 39-64,0 0-128,0 39 192,0-2 64,0 2-64,0-2 0,0 0-64,-38 2 256,38-2-256,0-37 128,0 39-128,0-39 64,0 0 128,0-39 1,0 2-129,38-39 0,-38 39 128,0-39-128,0 37 0,0 2-64,0-2-129,0 39 65,0 39 320,0 37-192,0 0 0,0-2 129,0 2-193,0-37 192,0-2-128,39 2 256,-39-2-256,0-37 129,0 0-65,37 0 0,-37 0 128,38 0-64,-38 0 1,0 0-129,39-37-193,-39 37 257,0 0-128,0 37 128,0-37 65,0 39-129,0-2-64,0-37 128,0 39-193,0-39 65,37 0 257,1-39-129,-38 39 0,37-37-128,2-2 128,-1 39 0,-38-37-64,0 37 64,0-39-64,37 39 0,-37 0 0,0-37 0,0 37-64,0 0-64,0 0 192,0 0-64,0 0-192,0 0 63,39 0 193,-39 0-128,0 37 64,0 2 0,-39-2 0,39 2 64,0-2-128,0 2 128,-37-39-64,37 37 0,0 1-64,-38-38 193,38 0-129,0 38 64,-39-38-64,39 0 64,-37 0-64,37 38 0,-38-38 64,38 0-64,-37 0-64,-2 0 128,1 38-128,38-38 128,-37 0-128,-2 0 64,39 0 64,-38 38-128,38-38 128,-37 0-64,37 0 0,0 38-64,0-38 64,0 0 0,0 0-64,0 0 0,0 0 128,0 0 64,0 0-128,0 0 64,-39 0 0,39 0 0,0 0-64,0 0-128,0 0 128,0 0-64,0 0-128,0 0 192,39 0 192,-2 0-256,1 0 64,38 0 64,-38 0-64,1 0-64,-2-38 64,1 38 64,-1 0-128,-37 0 128,0-38-64,39 38-128,-39 0 64,38 0 128,-38 0-257,37-38 257,-37 38-64,0 0-64,39 0 64,-39 0 0,0 0 64,0 0-64,0-38 129,38 38-193,-38 0 128,0-38-257,0 0 257,0 1-64,0-2-128,0 2 64,0-2 0,0 2-193,0-39-63,37 37 192,-37 2 63,0-39 1,39 39 64,-39-39 129,0 37-258,0-37 129,0 0 193,0 39-386,0-1 257,37-38-128,-37 37 0,0-37 64,39 39-64,-39-39 128,0 0-128,38-1 64,-38 1 64,0 38-128,0-37-962,37 37-2308,-37 38-3143,39 0-7951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41:26.29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B5AF0B7-8566-4859-B239-8935B3B8FFA2}" emma:medium="tactile" emma:mode="ink">
          <msink:context xmlns:msink="http://schemas.microsoft.com/ink/2010/main" type="inkDrawing" rotatedBoundingBox="5039,8072 9857,8483 9726,10011 4909,9600" rotationAngle="1738681416" semanticType="enclosure">
            <msink:sourceLink direction="with" ref="{4D4BF6AA-8A20-450B-A0DD-8402520D3276}"/>
          </msink:context>
        </emma:interpretation>
      </emma:emma>
    </inkml:annotationXML>
    <inkml:trace contextRef="#ctx0" brushRef="#br0">3539 257 2885,'-19'0'2180,"0"-19"129,0 19-770,0-19-257,1 19-705,-20-18 385,1-1-64,-19 19-193,0-18 65,0-2-193,0 20-128,-19-18 128,19-1-321,-19 1 193,19 18-128,-18-18-257,18 18-64,-1-20 256,1 20-192,-19 0 1,20-18-65,-21 18 64,2 0 0,-1 0 0,0-19 128,0 19-256,1 0 64,-1 0 64,0 0-128,-18 0 192,18 0-128,-19 0 0,1 0 0,19 0 0,-20 0 65,0 0-65,1 0-65,-1 0 130,1 19-130,0-19 65,-20 18 257,2-18-257,17 20 192,-18-2 385,18 0-512,1 19 512,18 1-321,1-19 1,17 37 63,1-19-320,37 19-64,1 1 128,18 17-128,0-17 64,18 18 257,1-1-65,-1-18 129,20 0-257,-19 0-64,19 0 256,17 0-128,1 1 1,0-1 63,19 0 0,19-19-63,-1 20 191,1-20 1,18 0-257,0-17 64,-19 17-192,1-19 257,18 1-1,0 19 0,0-20-384,19 1 320,-19-1-128,0 1 193,0-19-193,1 19 0,-1-19 128,0 0-192,0 0 320,0 0-256,0 0-128,0 0 128,1 0 0,-1 0 256,-19 0-320,19 0 128,0 0-64,1 0 64,-1-19 1,0 0-130,-19 19 130,-18-18-130,19-1 194,-20 1-129,20-1 0,0 0 64,-1 0-128,0-18 128,1 19-64,-20-21 0,20 21 0,-38-19-64,0-1 128,0 1 64,-19-1-128,-18 1 64,19-19-64,-20 18 0,-18 1 64,0-1 0,0 1 193,-18-19-321,-39 18 192,1-18-64,-18-18-128,-39 18 0,-17-19-449,-39 0 128,-18 19-384,-18 0 192,-38 0-770,-18 18-2564,-1 1-12569</inkml:trace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03.023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910 337 1795,'77'-37'3655,"-77"37"-705,0-37-1027,0 37-1217,-77 0-450,1 0-128,-38 0 65,39 0-129,-39 0-64,38 0 256,38 0-63,1 0 192,37 0-385,0 0-257,37 0 385,1-39-256,38 39 0,38 0 0,-39 0 192,39-37-64,-38 37 0,1 0 64,-77 0 192,0 0 193,-77 0 64,-37 0-128,-37 0 256,-39 0 1347,38 0-898,76 0-1090,1 0 64,36 0-64,39 0-192,0 0-1,77 0 129,-1 0 0,-1-39 64,39 39 0,-38 0 0,-1 0 64,2-37-64,-40 37-64,-37 0 513,0 0-385,-75 0 129,-39 0-258,0 0 130,0 0 191,38 0 1,1 0-65,36 0-192,39 0-192,0 0 127,39 0 65,36 0-256,1 0-65,1-38 257,35 38 128,-35-37-128,-1 37 192,-76-39-63,0 39 512,-39 0-321,-36 0-128,-76 0-63,37 0 319,0 0-127,0 0-321,75 0 128,39 39-321,0-39 193,77 0 64,-1 0-256,38 0 256,0 0-193,-2 0 322,2 0-258,-37-39 258,-1 39-129,-39 0 64,-37 0 0,0 0 449,-37 0-385,-77 0-192,0 39 128,-37-39 0,74 0 385,1 37-385,76-37-256,0 0 128,114 0 128,37 38-128,40-38-65,36 0-63,-38 0 192,1 0 0,-38 0-64,-76 0 64,-38 0 128,-76 0 0,-113 37 65,-2-37-257,-73 0 64,-2 0 128,38 0 128,76 39-256,114-39-256,37 0 320,116 0-64,36 0-192,39 0-321,-1 0 320,1 0 129,-75 0 128,-39 0-64,-77 0 128,-37 0 321,-37 0-256,-77 0-129,-39 0-64,2 0 64,-39 0-64,76 0-64,76 0 128,38 0-385,114 0 193,75 37 320,1-37-448,38 0-129,-77 0 129,2 0 256,-78 0 384,-36 0-127,-39 0 512,-39 0-640,-75 0-1,-37 0-256,-1 0 192,0 0-64,38 0 64,76 0-192,76 0-65,76 0 129,76 0-64,0 0 0,-38 0-257,-1 0 193,0 0 256,-74 0 320,-77 0 129,0 0 706,-38 0-1155,-38 0 128,-38 0-256,-37 0 128,37 0-128,37 0 64,77 0-192,77 39-129,37-39 193,76 0 64,-1 0-385,-38 0 192,2 0 386,-78 0-65,-36 0 577,-2 0 449,-74 0-769,-40 0-321,-74 0-64,37 0 128,0 0-64,75 0-64,39 0-193,39 0 129,75 37 64,0-37-129,0 0 258,0 0-130,-39 0 65,1-37 0,-38 37 65,-38 0 63,0 0 64,0-39-64,0 39-63,-38 0-130,38 0 1,0 0-128,0 0 64,0 0 128,38 0 128,-1 0-192,2 0 128,-2 0 0,1 0-128,-38 0 64,39 0 0,-39 0 128,0 0 0,0 0-128,0 0 0,0 0-64,0 0 0,0 0 64,0 0 128,0 0-128,0-37 65,0 37-65,0 0 128,0 0-128,0 0 64,0 0 0,-39 0-64,1-39 64,-38 39 0,39 0 0,-40 0 129,2 0-257,-1-37 192,-38 37 193,39 0-386,-39-38 258,38 38-193,-1-37 192,2 37-64,-1 0 1,1 0-65,-1-39 64,38 39 64,-38 0-128,-1 0 129,2 0-65,38 0 64,-40 0-192,1 0 129,0 0-129,-76 0-64,38 0-514,1 39-1602,-1-39-3078,39 0-11029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06.302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1706 348 1731,'-37'-38'4360,"-39"38"-2821,-1 0 385,2 0-513,-76 0-321,37 0-321,-39 0 321,39 0-64,39 0-513,38 0-385,-2 0-256,39 0-128,39 0 127,36 0-255,39 0-386,0-38 321,37 38 449,-37 0-192,0-37 192,0 37 257,-77-38-193,-37 38 1026,-37 0-706,-77 0 1,-75 0-64,-1 0-193,-1 0 577,2 0 450,113 0-642,1 0-642,75 38-127,75-38-257,1 0 128,76 0 321,-38 0-64,37 0 256,-37 0-128,0-38 128,0 38-192,-38-38 192,-38 0 65,-38 38 640,0 0-768,-114-38 63,-38 38 64,-38 0-192,1 38 193,-1-38 832,76 38-768,39-38-321,36 38-64,39-38-321,0 0-128,77 0 256,-40 0 65,77 0 256,-38 0 0,38-38 0,-39 0 0,2 38 128,-40-38 192,-37 38 65,-75 0-321,-1 0 64,-76 0 1,38 38-129,1-38 128,-1 38 64,76 0-128,-1-38-192,39 38 64,0-38-128,0 0 128,0 0-65,0 0 129,0 0 129,39 0-65,-1-38-64,-1 38 0,2-38 64,-1 38-64,-38-38 385,0 38-257,-38 0-128,-76 38 64,38-38 64,-38 38 0,38 0-128,-1-38 65,40 37-1,37-37-64,0 38 0,0-38-193,0 0 386,0 0-193,0 0 0,37 0-64,2-38 128,-1 38 0,38 0 0,-38 0-64,-38 0 256,-38 0-191,-1 0-65,-36 38 192,36-38 0,2 38-256,-1-38 257,1 38 63,37 0-128,0-38-192,0 39 128,0-39-64,0 0-64,0 0 128,0 37-128,0-37 64,75 0 0,-38 0 64,40 0-64,-1 0 129,0 0-129,-1 0-193,2 0 193,-40 0 0,40 0 193,36 0-193,-36 0 0,35 0 0,41 0-65,-39 0 194,0 0-129,-39 0 0,39 0 64,-38 0-64,38 0 0,0 0-64,0-37 128,37 37 0,-37 0-192,37 0 320,-37 0-192,-37 0 0,-1 0 0,-39 0 0,1-39-64,1 39 64,-39 0 0,0 0 0,0 0 64,37 0-64,-37 0 64,0 0-128,38 0 64,-38 0 0,37 0 0,2 0 0,-39 0 0,38 0 0,-1 0 0,2 0-64,-1 0 128,-38 0-128,37 0 64,-37 0 0,39 0 128,-39 0-256,0-38 128,0 38 0,37 0 0,-37 0 0,38 0 64,-38 0-64,39 0 0,-39-38 128,0 38-192,0 0 128,37 0-192,-37-38 128,38 38 0,-38 0 0,39-38-64,-39 38 64,37-37 128,-37 37-128,0 0 0,0 0 0,0-38 193,0 38-258,-37 0 65,-2-38 0,1 38 65,-38 0-130,1-38 130,-39 38-65,0 0-65,0 0 65,-37 0 65,75 0-1,-38 0 0,37 0-64,2 0 192,38 0 1,-2 0-129,1 0-64,38 0 0,-37 0 128,37 0-128,-39 0 0,1 0 128,0 0-64,0 0-64,38 0 0,0 0 0,0 0-192,0 0 256,38 0-128,0 0-64,0 0 192,38-38 64,1 38-128,-2 0 0,1 0 0,38 0 0,-39-39 0,1 39-64,38 0 64,-39 0 64,-36-37-64,36 37 0,2 0-64,-40 0 128,2 0-128,-39 0 64,37 0 64,-37 0-128,0 0 128,0 0-128,0 0 128,0 0-64,0 0-64,0 0 64,38 0 0,-38 0 0,0 0 0,39 0 0,-39 0 64,0 0-449,0 0-961,0 0-3271,-39 0-11606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08.670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265 97 9233,'-38'0'2565,"-1"0"-1988,39 0-192,0 0 962,77 0-706,-40 0-449,77 0 193,0 0 256,0-37-64,0 37 65,0-39-322,-1 39-320,1 0 193,-76 0-193,-1 0 0,-37 0 64,0 0 449,0 0-449,-37 0 64,-1 0-128,-38 0 128,-38 0-64,0 0-128,0 0 64,-37 0 513,37 0-192,0 0 256,77 0-513,-1 39-192,38-39 128,0 0-128,0 0-1,38 0 258,-1 0-65,77 0-64,-38 0-64,38 0 128,0 0-128,-39 0 128,2 0 64,-40 0-128,-37 0 0,0 0 128,-75 0-256,-39 37 256,-37-37-192,-40 39 64,40-39 0,37 37 321,38-37-385,38 0 128,38 39-257,0-39 65,0 0 128,38 0 0,38 0 64,-1 0-128,2-39 64,36 39 64,1 0-64,0-37 0,-39 37-64,2 0 128,-77 0-64,0 0-64,0 37 192,-77-37-128,-35 39 64,-2-1-64,-39 0 65,39-38 127,39 38-128,38-38-64,37 0-192,0 0 63,75 0 194,1 0-65,38-38 0,37 0 192,-37 38-384,38-38 256,-38 38 64,-38-39-192,-1 39 128,-75 0 705,-38 0-576,-38 0-257,1 39 128,36-39-1988,39 0-4552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16.615"/>
    </inkml:context>
    <inkml:brush xml:id="br0">
      <inkml:brushProperty name="width" value="0.26667" units="cm"/>
      <inkml:brushProperty name="height" value="0.53333" units="cm"/>
      <inkml:brushProperty name="color" value="#C6D9F0"/>
      <inkml:brushProperty name="tip" value="rectangle"/>
      <inkml:brushProperty name="rasterOp" value="maskPen"/>
      <inkml:brushProperty name="fitToCurve" value="1"/>
    </inkml:brush>
  </inkml:definitions>
  <inkml:trace contextRef="#ctx0" brushRef="#br0">0-2 256,'0'0'4360,"0"0"193,0 0-1090,0 0-706,0 0-833,0 0-770,0 0-449,0 0-576,0 0-65,0 0-128,0 0 384,39 0-256,-39 0 193,0 0 63,0 0-63,38 0-193,-38 0-64,0 0 0,37 0 0,2 0 0,-2 0 128,1 0-256,0 0 385,-1 0-257,-37 0-65,38 0 65,1 0 0,-39 0 129,37 0-129,-37 0 0,38 0 64,-38 0 0,0 0 128,0 0-63,37 0-65,-37 0-64,0 0 64,0 0-128,0 0 128,0 0-64,0 0 128,0 0-128,0 0 64,0 0 129,0 0 191,0 0-127,0 0-193,0 37 0,-37-37 0,-1 0-64,38 0 64,-37 0-128,-2 0 128,1 0 0,1 0 1,-1 0-130,0 0 130,1 0-1,-2 0-64,39 0 192,-37 36-192,37-36-64,-38 0 64,38 0 0,0 0 64,0 0-128,0 0 256,0 0-128,0 0 65,0 0 127,0 0-384,0 0 256,0 0-128,0 0-128,0 0 384,0 0-256,0 0 129,0 0-194,0 0-63,0 0 128,0 0 0,38 0 64,-1 0 0,2 0 1,-2 0-65,1 0 64,-38 0 0,38 0-128,-38 0 128,0 0-64,37 0 0,-37 0 0,38 0-64,-38 0 128,39 0 0,-39 0 0,0 0-64,0 0 0,0 0-64,37 0 64,-37 0 0,0 0 64,0 0-64,0 0-64,0 0 192,0 0-128,0 0 321,0 0-193,0 0 193,0 0-257,0 0-64,-37 0 128,37 0 64,-39-36-127,-36 36 63,37 0-128,0 0-64,1 0 64,-2 0-834,39 0-1987,0 36-5323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18.799"/>
    </inkml:context>
    <inkml:brush xml:id="br0">
      <inkml:brushProperty name="width" value="0.26667" units="cm"/>
      <inkml:brushProperty name="height" value="0.53333" units="cm"/>
      <inkml:brushProperty name="color" value="#C6D9F0"/>
      <inkml:brushProperty name="tip" value="rectangle"/>
      <inkml:brushProperty name="rasterOp" value="maskPen"/>
      <inkml:brushProperty name="fitToCurve" value="1"/>
    </inkml:brush>
  </inkml:definitions>
  <inkml:trace contextRef="#ctx0" brushRef="#br0">57 4 4873,'-39'0'3911,"39"0"-2051,0 0 128,0 0-129,0 0-384,0 0 64,0 0-320,0 0-386,0 0-448,0 0-449,0 0-65,0 0 65,39 0 193,36 0-129,-38 0 64,40 0 0,-40 0-64,40 0 0,-40 0 0,2 0 0,-2 0 64,1 0-128,1 0 64,-39 0 192,37 0-192,-37 0 128,0 0 129,0 0 64,0 0-193,-37 0-192,-2 0 192,-36 0 64,-1 0 193,-1 38 128,2-38-192,-1 0 128,1 0-65,36 0-127,39 0-257,-38 0-321,38 0 193,0 0 192,38 0 0,1 0 449,-2 0-321,1 0 193,38 0-257,-38 0 129,38 0-257,-1 0 128,-36 0-128,-2 0 0,1 0-64,1 0 192,-39 0-64,0 0-64,0 0-64,0 0 193,0 0 191,0 0-256,-77 0 0,1 0-128,-38 38 257,39-38-257,-1 0 128,1 0-128,36 0 128,1 0 0,38 0-321,0 0 193,0 0-64,38 0 192,1 0-192,36 0 256,1 0-128,-38 0 64,38 0-64,-38 0 64,-1 0 0,-37-38-128,0 38 64,39 0 0,-39 0 193,0 0 127,-39 0 1,2 0 128,-40 0 192,40 38-128,-40-38-256,77 0-1,-37 0-256,37 0-256,0 0 191,37 0 194,2 0-129,36 0 64,2 0-64,-1 0 64,-39 0-128,-37 0 128,0 0-64,0 0-2180,0 0-8144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23.854"/>
    </inkml:context>
    <inkml:brush xml:id="br0">
      <inkml:brushProperty name="width" value="0.26667" units="cm"/>
      <inkml:brushProperty name="height" value="0.53333" units="cm"/>
      <inkml:brushProperty name="color" value="#8DB3E2"/>
      <inkml:brushProperty name="tip" value="rectangle"/>
      <inkml:brushProperty name="rasterOp" value="maskPen"/>
      <inkml:brushProperty name="fitToCurve" value="1"/>
    </inkml:brush>
  </inkml:definitions>
  <inkml:trace contextRef="#ctx0" brushRef="#br0">0 35 1603,'0'0'3078,"0"0"-770,0 0-1026,0 0 578,37 0-449,-37 0-514,39 0-255,-39 0-386,0 0 65,38 0-257,-38 0 64,37 0-128,-37 0 193,39 0-129,-39 0 64,37 0-128,-37 0 128,0 0 0,0 0-192,39 0 321,-39 0-193,39 0-64,-39 0 128,37 0-128,-37 0 192,0 0 65,38 0 192,-38 0 0,0 0-257,0 0 193,39 0 0,-39-36-65,37 36 257,-37 0-320,0 0-1,0 0 193,0 0-1475,0 0-4296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26.054"/>
    </inkml:context>
    <inkml:brush xml:id="br0">
      <inkml:brushProperty name="width" value="0.26667" units="cm"/>
      <inkml:brushProperty name="height" value="0.53333" units="cm"/>
      <inkml:brushProperty name="color" value="#8DB3E2"/>
      <inkml:brushProperty name="tip" value="rectangle"/>
      <inkml:brushProperty name="rasterOp" value="maskPen"/>
      <inkml:brushProperty name="fitToCurve" value="1"/>
    </inkml:brush>
  </inkml:definitions>
  <inkml:trace contextRef="#ctx0" brushRef="#br0">140 77 1,'-39'0'127,"39"0"257,0 0 835,-38 0 705,1 0 127,37 0-255,0 0 128,0 0-321,-39 0-898,39 0-448,0 0-65,0 0 321,0 0 577,0 0 321,0 0 128,0 0-513,0 0-193,0 0-256,0 0-192,39 0-257,-39 0 1,37 0-65,1 0-64,1 0 64,-2-38-64,1 38 128,-1 0-64,-37 0 64,39 0-128,-39 0-64,38 0 64,-38 0 64,0 0-128,37 0 128,-37 0-128,39 0 64,-39 0 0,38 0 129,-1 0-129,-37 0 64,39 0-128,-39 0 64,0 0 0,0 0 0,0 0 0,0 0 0,37 0 192,-37 0-192,0 0 64,38 0-64,-38 0 0,39 0 128,-39 0-128,0 0-128,0 0 385,0 0-322,0 0-896,37 0-2310,-37-38-10002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36.158"/>
    </inkml:context>
    <inkml:brush xml:id="br0">
      <inkml:brushProperty name="width" value="0.26667" units="cm"/>
      <inkml:brushProperty name="height" value="0.53333" units="cm"/>
      <inkml:brushProperty name="color" value="#92D050"/>
      <inkml:brushProperty name="tip" value="rectangle"/>
      <inkml:brushProperty name="rasterOp" value="maskPen"/>
      <inkml:brushProperty name="fitToCurve" value="1"/>
    </inkml:brush>
  </inkml:definitions>
  <inkml:trace contextRef="#ctx0" brushRef="#br0">486 464 512,'0'0'642,"0"0"1474,-37 0-1924,-1 38 1539,-38-38 193,38 38-513,1-38 384,-2 0-448,39 0-257,0 0-1090,0 0-128,0 0 128,39 0 0,-2 0 64,-37 0 0,38-38 385,-38 38 0,0 0 705,0 0-962,-38 0-192,-38 38 642,38-38-1,1 0-192,-2 0-257,39 0 0,0 0-384,0 0 64,0 0 128,39 0 128,-2 0-128,1-38-128,1 38 448,-39 0 322,0 0 1025,-39 0-1347,1 0-255,1 0 255,-2 38-63,2-38-257,37 38 128,-38-38-192,38 0 128,0 0-256,38 0 192,-1-38-65,2 38 194,-2-38-129,1 0 0,1 38 128,-39-37 385,0 37 128,-39 0-384,1 0-193,-38 37 192,39 1-192,-1-38-64,-1 0 129,39 0-258,0 0 1,0 0 256,39 0-128,-1-38 65,-1 38-130,-37-37 65,39 37 65,-2-38-65,-37 38 0,0 0 64,0 0 0,0 0-257,38 0 193,-38 0 0,0-38 193,0 38-257,39 0 64,-39 0 64,37-38-192,-37 38 256,38 0-192,1-39 64,-2 2 0,1 37 64,-1-39-128,2 2 128,-39 37-64,0-39-64,0 39 64,0 0 64,0 0-128,0 0 256,-39 39-256,2-2 128,-1 2-128,1-39 192,-2 37-64,1-37-64,38 0 64,0 0-128,0-37-128,0 37 256,38-39-64,-38 2 0,39-2 0,-2 2-64,-37 37 0,38 0 0,-38 0 64,0 0 0,0 0 192,0 37-128,0-37-64,-38 39 64,-38-2-64,1 2 129,36-39-194,39 37 194,-38-37-129,38 0 128,0 0-128,0 0-64,0-37 64,0-2 0,0 2 128,38 37-64,-38-39 0,39 39 65,-39-37-194,37 37 65,1 0 65,1 0-65,-39 0-65,37 0 130,1 0-130,-1 0 65,2 0 0,-1 0 193,-38 0-257,0 0-65,37 0 258,-37 0-129,0 0-64,0 0-1,39 0 65,-39 0 0,0 0 65,37 0-65,-37 0-65,0 0 130,0 37-130,0-37 130,0 0-65,0 39 0,38-39 0,-38 37 0,0 2-65,0-39 130,0 37-130,0-37 130,0 39-65,0-39 0,0 38-65,0 0 130,-38 0-65,38-38-65,0 37 258,0-37-321,0 38 256,-37-38-192,37 38 64,0-38 64,-39 38-128,39-38 320,0 0-256,-37 0 0,-1 38 0,-1-38 128,2 0-128,-1 0 0,1 0-64,37 0 257,0 0-65,0 0-64,-39 0 192,39 0 65,0 0-129,0 0-127,0 0-130,0 0-127,0 0 384,39 0-192,-2 0 129,38 0-193,-36 0 64,-1-38 0,-1 38 64,2 0-64,-2 0 0,-37 0 64,38 0 0,1-38-128,-2 38 128,-37 0-64,38-38 128,-38 38-128,39-38-64,-39 38 64,37-37 0,1 37 0,-38-38 0,37 38 64,-37 0-128,0-38 128,0 38-128,39-38 256,-39 38-320,0 0 192,0-39 0,39 39-64,-39 0 0,0-37 0,0 37-64,0-39 257,0 39-257,0-37 64,0 37 64,0 0 64,0 0-320,0 0 384,0 0-256,0 0 64,0 0 64,0 0-64,0 0-192,0 0 256,0 0-128,0 37 64,0-37 64,0 39-64,0-39 0,0 0 0,0 37-64,0-37 128,0 0-128,0 0-65,0 0 129,0 0 0,0 0 64,0 0-64,0 0 65,0 0 127,0 0-256,0-37 128,37-2-64,-37 39 128,0-37-128,0 37-64,0-39 128,0 2-128,-37 37 128,37 0 64,0-39-128,-39 39-64,39 0 128,0 0-64,-39 0 0,39 0-64,0 0 128,-37 0-64,37 0 0,-38 0 0,38 0 0,-37 0 0,37-37 0,0 37 0,-39 0 0,39 0-64,-38 0 128,38 0-128,0 0 64,-37 0 64,37 0-64,0 0 0,-39 0-128,39 0 64,-38 37 64,38-37 64,0 0-64,-37 39-64,37-39 128,0 37-128,-39-37 128,39 0-256,0 0 192,0 0 64,0 39-128,0-39 64,0 0 0,0 0 64,0 0-64,0 0-64,0 0 64,0 0 128,0 0 64,0 0-256,0 0 128,0 0-64,0 0-64,0 0 128,-37 0-64,37 0-64,-38 0 128,38 0-256,-39 0 192,39 37 0,0-37 0,-37 39 0,37-39 64,0 0-128,0 37 64,-38-37 64,38 0-128,0 39 128,0-39-64,0 0 0,0 0 0,0 0-64,0 0 64,0 0 64,0 0-128,0 0 64,0 38-128,0-38 192,0 0-256,0 0-2053,38 38-3462,-1-38-10516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38.950"/>
    </inkml:context>
    <inkml:brush xml:id="br0">
      <inkml:brushProperty name="width" value="0.26667" units="cm"/>
      <inkml:brushProperty name="height" value="0.53333" units="cm"/>
      <inkml:brushProperty name="color" value="#92D050"/>
      <inkml:brushProperty name="tip" value="rectangle"/>
      <inkml:brushProperty name="rasterOp" value="maskPen"/>
      <inkml:brushProperty name="fitToCurve" value="1"/>
    </inkml:brush>
  </inkml:definitions>
  <inkml:trace contextRef="#ctx0" brushRef="#br0">0 607 5514,'0'-38'3719,"0"38"-1731,37 0-257,-37-38-769,38 38-64,1 0-129,-2 0 129,1-37-321,38 37 65,-38 0 127,-1 0 65,-37 0-129,39-38-256,0 38 64,-39 0-321,37 0 65,1 0-193,38 0 64,-38 0-128,-1 0 0,2 0 128,-39-38-128,38 38 0,-1 0 64,-37 0 193,39 0-257,-39 0 192,37 0-256,1 0 257,1 0-129,-2 0 0,1 0-64,-38 0-64,39-38 128,-39 38-64,0 0-64,37 0 192,-37 0-128,38 0 64,-38 0-64,0 0 0,37 0 0,-37-38-64,0 38 192,39 0-128,-39 0 0,0 0 0,38 0 64,-38 0-128,37-39 64,-37 39 0,39 0 64,-39 0 65,0 0-194,0 0 194,0 0-1,0 0 0,0-37 0,0 37 1,0 0-1,0 0 0,0 0-256,0 0 128,-39-39 0,39 39 0,0 0 0,-37-37 0,37 37 128,-38 0-384,38-39 256,0 39 0,-39 0 64,39-37 0,-37 37 64,37-39-256,-38 39 256,38 0-128,-37-37-128,-2 37 128,39 0 128,-38 0-128,1 0 128,37-39-128,-39 39-128,1 0 256,1 0-192,-2 0 128,39 0-128,-37 0 64,-1 0 64,38 0-128,-39 0 64,2 39 64,-1-39-64,38 0 64,-37 0-64,-2 0 0,39 0 65,-38 0-65,38 37 0,-37-37-65,-2 0 258,0 0-257,39 39 64,-37-39 128,-1 37-64,38-37-128,-37 0 64,37 39 64,-39-39 0,39 37 0,0-37 65,-38 39-194,38-39 322,-37 37-321,37-37 128,0 0-64,0 39 0,0-39-64,-39 38 128,39 0-64,0-38-64,0 38 128,0-38-256,0 38 127,0-1 65,0-37 0,39 38 65,-39-38-130,37 38 258,-37-38-193,0 0 0,0 0 128,0 0 321,0 0-513,0 0 192,0-38-192,0 0 192,0 38-128,0-37 0,0-1-64,0 0 192,0 0-64,0 38-64,0-38-64,0 38 257,0-39-257,0 39-65,0-37 258,0 37-258,0 0 193,38-39-128,-38 2 0,39 37 64,-2 0-192,1-39 320,38 39-128,-37 0 0,-2 0-64,40 0 64,-40 0 128,1 39-320,-1-39-1219,-37 37-2885,0 2-10517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45.102"/>
    </inkml:context>
    <inkml:brush xml:id="br0">
      <inkml:brushProperty name="width" value="0.26667" units="cm"/>
      <inkml:brushProperty name="height" value="0.53333" units="cm"/>
      <inkml:brushProperty name="color" value="#92D050"/>
      <inkml:brushProperty name="tip" value="rectangle"/>
      <inkml:brushProperty name="rasterOp" value="maskPen"/>
      <inkml:brushProperty name="fitToCurve" value="1"/>
    </inkml:brush>
  </inkml:definitions>
  <inkml:trace contextRef="#ctx0" brushRef="#br0">35 540 3398,'-38'0'3783,"38"0"-1218,0 0-320,0 0-771,0 0-512,0 0 449,0 0 0,0 0-449,0 38 256,0-38-513,0 38-128,38-38-128,1 38 64,-39-38-192,37 38-129,1 1 193,1-39-129,-2 37-63,1-37-129,-1 0-64,2 39 256,-1-39-63,38 0-257,-38 0 320,-1 0-384,2 0 384,-2 0-320,2 0 257,-1 0-258,-1 0 258,2 0-65,-2 0-128,1 0-64,1 0 192,-2 0-128,1 0 128,1-39-63,-39 39-130,37 0 130,1 0 127,-38-37-449,37 37 514,2 0-257,-39-39-64,38 39 192,-38 0-64,37-38-64,2 38 128,-39-38-320,38 38 384,-1-38-192,-37 38 0,39-38 0,-39 38-64,37 0 193,-37-37-65,38 37-64,-38-38 0,0 38 0,39 0 128,-39-38-128,0 38-64,0-38 192,0 38-64,0-38 64,0 38-192,0-39 64,0 39 193,0-37-193,0-2-193,0 39 322,0-37-129,0 37 64,0-39-64,0 2-64,-39 37 128,39-39-128,-38 39 128,38 0-64,-37 0 0,37-37 0,-39 37-64,2 0 64,-1-39 0,-1 39 64,2 0-64,-1 0 0,-1 0-64,2 0 128,-38 0-64,36 0-64,1 39 64,1-39 64,-40 37-128,40-37 64,-2 39 0,-36-2 0,36 2 64,2-2-128,-2 2 64,2-2 64,-1 2-64,38-1 64,-39 0 64,2 0-64,-1-38-64,38 38 0,0-1-128,-39 1 64,39 0 64,0 0-64,39-38 64,-39 38 64,38-38 0,38 0-128,-38 0 192,38 0-64,0-38 0,-38 0 0,38 0-128,-39 0 193,1 1-129,1-39 0,-2 38 128,-37-39-64,0 40-192,0-2 192,0-37 0,0 76-128,0-37 128,-37-2-128,-2 39 0,1 0 64,1 0 0,-39 0-129,38 0 65,-38 0 64,37 0 64,-36 0-128,36 0 128,2 39-128,-1-2 64,-1-37 0,2 39 0,-1-2-64,1 2 0,37-2 192,-39 2-64,39-39-128,-38 38 193,38 0-129,0 0 0,0 0-65,0-1 130,0-37-1,0 38-257,0-38 193,0 0 0,0 0 64,0 0-64,0 0 193,0 0-1,0 0-128,38-38 0,-38 1-128,39-1 64,-39 0 129,37 0-129,-37 0-65,38-1 1,-38 2 64,37 37 64,2-39-64,-1 2 0,-1 37 0,-37-39-64,77 39 64,-40-37 0,2 37 64,-2-39-256,2 39 192,-1 0 192,-1 0-384,2 0 256,-39 0-64,37 0-64,1 0 128,1 0-128,-2 0 128,1 0-128,-38 0 64,39 0 0,-2 0 0,-37 0 0,38 0 64,-38 0-64,37 0-64,-37 0 64,0 0 0,39 39 0,-39-39 64,0 0-64,38 37 0,-38-37 64,0 39-64,0-39 0,0 37 0,0-37 0,0 39-128,0-39 320,0 37-192,0-37-64,0 0 64,0 39 64,0-39-128,0 0 193,0 0-1,0 0-128,0 0 0,0 0-64,0 0 128,0 0 192,0 0-192,0 0-64,0-39-64,0 2 64,0-2 0,0 39 193,0-37-193,0-2 0,0 2 0,-38 37-64,38-39 64,-39 2 0,2 37 0,37 0-65,-38-39 65,1 39-64,-2 0 64,1 0 0,1 0 64,-2 0-256,1 39 256,1-39-128,-2 37 64,39 2 0,0-39-128,-37 37 192,37 2-64,0-39-128,37 37-65,2 2 257,-2-39 65,40 37-193,-40-37 64,40 0 0,-40 39 64,1-39-64,-38 38 0,37-38 64,-37 38 0,39-38-192,-39 38 128,0-38 0,0 38 64,0-38-192,0 37 128,0 1 192,0-38-192,38 38-128,-38-38 64,0 38 128,0-38-128,0 0 64,0 0 0,37 0 192,-37 0-192,39 0-64,-1-38 64,-38 38 0,37-38 64,2 38-64,-39-38-64,0 1 256,37-1-192,-37 0 0,0 0 0,0 0-64,0 38 128,0-39-256,0 2 256,0 37 0,0-39-64,0 39 0,0-37 64,0 37-256,0-39 192,0 39 64,0 0-128,38 0 64,-38 0 0,0 0 0,0 0 0,0 0 0,0 0 0,0 0-128,0 0 128,0 0-129,0 0 129,0 0 0,0 0-128,0 0 128,0 0 64,0 0-128,0 0 128,0 39-128,39-39 128,-39 37-64,0-37-64,0 39 64,0-2 0,0 2 0,0-39 128,0 38-64,0 0-64,0-38-64,0 38 128,0-38-256,0 38 256,0-38-128,0 37 128,0-37-64,37 38-64,-37-38 64,0 38 0,0-38 64,0 0-128,0 0 128,0 0-128,0 0 128,0 0-64,0 0-64,0 0 128,0 0-64,0 0-64,38 0 192,-38 0-128,0 0 193,0-38-257,37 38 64,-37-38 128,0 1-64,0-1-64,0 0 0,0 0 64,0 38 0,0-38-192,0 38 64,0-39 256,0 39-384,0 0 256,0-37-64,0 37 64,0-39-64,0 39 0,0 0 0,0 0-64,0 0 0,0 0-129,0 0 193,0 0-64,0 39-64,0-2 256,0 2-64,0-1-128,0 0 257,39 0-257,-39 0 64,0-38 64,0 37 0,0-37-64,0 38 64,0-38-64,0 38 128,0-38-128,-39 0 0,39 38 0,0-38 64,0 0 0,-37 0-64,37 38 0,0-38-64,-38 0 64,38 0 64,-37 39-64,37-39 0,-39 0-64,39 0 193,-38 0-65,38 0 64,-37 0-128,37 37 0,-39-37 0,39 0 0,-37 0 128,-1 0-128,-1 0 0,2 0 128,37 0-192,-38 0 257,-38 0-193,38 0 0,1-37-834,-2 37-2821,39 0-9875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41:30.07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997E336D-F574-4244-9DD0-BB262588F221}" emma:medium="tactile" emma:mode="ink">
          <msink:context xmlns:msink="http://schemas.microsoft.com/ink/2010/main" type="inkDrawing" rotatedBoundingBox="14064,8020 14301,10598 13201,10699 12964,8122" semanticType="enclosure" shapeName="Other">
            <msink:sourceLink direction="with" ref="{6CD4F329-87B6-4E1A-9C74-9F37B283BD44}"/>
          </msink:context>
        </emma:interpretation>
      </emma:emma>
    </inkml:annotationXML>
    <inkml:trace contextRef="#ctx0" brushRef="#br0">0-4 4360,'0'0'2950,"0"0"-1604,0 0 706,38 0 192,-1 0-641,19 0-256,19 0-193,18 0-577,20 0-64,-1 0-256,19 0 128,-38 20-449,0-20 64,-36 18-1924,-57-18-10452</inkml:trace>
    <inkml:trace contextRef="#ctx0" brushRef="#br0" timeOffset="10623.6076">-18 34 3975,'0'0'3206,"0"0"-1538,0 0 383,0 0 66,18 19-835,-18 18 129,19 19-65,0 37-256,-1 19 642,1 57-450,-19 37-384,19-1-770,-19 20 129,0-1-321,0-36 320,0-20-448,0-19-770,0-37-1283,0 1-5770</inkml:trace>
    <inkml:trace contextRef="#ctx0" brushRef="#br0" timeOffset="11926.6821">991 16 1667,'0'-20'2693,"0"20"-449,0 0-448,0 0-450,0 20-127,0-20-1,0 18 64,0 1-320,0-1 0,19 20-513,-19 18 0,0 0-385,18 37 64,1 1-128,-19 37 128,19 37 1,-19 37 448,0 39-192,-19-1-1,0 0 899,1-19-770,18-17 0,0-40 64,0-55-385,0-19-577,0-36-6283</inkml:trace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0:57.183"/>
    </inkml:context>
    <inkml:brush xml:id="br0">
      <inkml:brushProperty name="width" value="0.26667" units="cm"/>
      <inkml:brushProperty name="height" value="0.53333" units="cm"/>
      <inkml:brushProperty name="color" value="#B8CCE4"/>
      <inkml:brushProperty name="tip" value="rectangle"/>
      <inkml:brushProperty name="rasterOp" value="maskPen"/>
      <inkml:brushProperty name="fitToCurve" value="1"/>
    </inkml:brush>
  </inkml:definitions>
  <inkml:trace contextRef="#ctx0" brushRef="#br0">100 229 448,'0'0'1732,"-39"0"191,39 0-576,-37 0-321,37 0-64,-38 0-129,38 0 1,0 0 192,0 0-128,0 0-642,0 0 65,0 0 577,0 0-193,0 0-384,0 0 63,38 0 1,-1 0-129,-37 0 257,39 0-192,-1 0-257,-1 0 257,39 0-193,-38 0-64,1-39 193,36 39-193,-38 0 256,2-37-127,-1 37 256,-1-39-257,2 39-64,-1-37-64,-1 37 1,39-39-130,-38 39 322,1-37-385,-2 37 256,-37 0-128,0 0 64,0 0 321,0 0-65,-37 0-255,-2 37 127,-36 2-192,-1-39 192,38 37 129,-1 2-1,2-39-320,37 0-448,0 0 512,76 0-64,-38 0-257,38 0-192,-1 0 449,-36-39-128,-2 39 64,1 0 64,-38 0 705,0 0 65,-75 39-578,-2-2 193,-36 2 0,-1-2-65,76 2-191,-1-39-322,39 0-192,77 0 65,-1-39-65,38 2 64,0-2 1,-39 2 384,-36 37-128,-2-39 705,-37 39 834,0 0-706,-76 0-512,1 0 64,-39 0-193,38 39-128,38-39 0,-1 0-193,39 0-448,0 0 256,77 0 129,-40-39 256,39 39-64,-38 0 0,1 0-65,-2 0 65,-37 39 193,0 37 63,0 0 193,-76-39-129,38 40 1,1-1 192,-39-39-385,76-37-64,0 0-129,0 0 65,37 0-385,39-37-64,38-1 0,-37 0 385,-2 0 128,-38-1 0,2 39-64,-39 0 577,0 0 577,-39 77-384,-73-1 127,35 0-192,-37-39-320,77 2-385,37-2-193,0-37 321,75-37-320,39-39-257,-38 37 192,38-36 321,-39-1-64,-36 0 64,-2 37 64,1 2 65,-38 37 63,0 37 64,0 2-63,-38 37-65,-38-38-64,39 38 64,-40-39 1,40 2-129,-1-39 128,38 0-385,38-39-384,-1-36 192,40-1 1,-1 0 255,-1 0 257,1 0-192,1 37 256,-40 2-256,1 37 513,-38 37 192,-38 39 64,-38 0-64,-38 39-256,39-39 64,-1-38-65,38-1-320,38-37-192,0-37-129,75-1-320,39-38-129,-38 0 514,1 0 448,-2 0-256,1 0 128,0 37-192,-76 39 64,0 0 513,0 76 64,-76 0-321,0 39 193,1-39-193,-2 0-63,40-38-129,37-1-193,0-37 1,75-37-321,39-1-193,1-38 578,-40 37 128,1-37 0,-38 39 0,-1-2 128,2 39 321,-39 0 257,-39 76-386,2 0-191,-38 1 191,-2-1-320,40-39 0,37 2-128,0-39 0,37 0-193,40-76-128,-2 38 321,1-38 192,-38 37-64,38 2 64,-1-2 0,-36 2 65,-2 74 512,-74 2-385,-39 75 193,-38-38-192,37 37-1,2-74-128,-1 37-192,76-76-192,39 0 192,36-39-129,39 2 1,0-39 320,-1 37-192,-36-36 64,-40-1 64,1 37 0,-38 2-64,0 37 193,0 37-193,-38 2 256,-38 37-128,1-1-63,-1 1 63,-1-37-128,77-2 64,-37-37-256,37 0 192,76-37 0,-1-39-65,39 37-127,0-36 256,0-1 0,0 37-64,-38-37-128,-39 76 192,-37 0 0,-37 39 0,-77 37 1,-76 0 191,38-1-64,39 1-127,36-37-1,77-39-513,0 0 321,77-39 128,74-37-385,0 39 257,-37-39 128,0 38 0,0-1-129,-75 2 258,-39 37 127,0 37 65,-39 2-129,-75 37-128,0-1-128,0 1 64,39-37 0,38-39 64,-2 0-384,39 0-129,76-39 192,-1 2 65,39-39 192,0 38 0,-38 0 64,1 38-192,-40 0 64,-37 38 705,0 37-256,-76-36 63,-38 37-383,0 0 255,39-76-384,-1 37 256,76-37-384,0 0-513,37-37 384,40-39-64,37 37 257,-1-37 192,-36 39-128,-40 37 64,40 0-128,-77 0 320,0 37 321,-39 2 64,-36 37-128,-39 0-257,0-39 1,38-37-129,-1 39 0,77-39-513,39-39 129,36 2-129,39-39 192,-38 37 193,38 2 64,-37-2-192,-40 39 192,38 0-128,-75 0 320,0 39 321,-37-2-321,-38 2 129,-2-2-129,1 2-192,38-39 0,1 0 0,37 0-577,75-39-128,1 2 384,38-2 129,-39 2 128,2 37 64,-1-39 0,-39 39 128,-37 0 449,0 39 128,0-2-256,-76 2 0,1-39-321,-1 37-192,76-37 192,0 0-705,37-37 0,40-2 128,-1 2 257,-1-39 256,1 38-128,-37 38 192,-1-38 193,-1 38-193,-37 0 65,0 0 63,0 0 65,0 0-129,0 38-128,0-38-64,0 0-128,0 0-193,0 0 321,39 0 0,-2-38 64,1 38-128,1 0 64,-39-38 64,0 38-128,0 0 192,0 0 129,0 0-129,0 38-128,-39-38 0,39 0 64,0 0-256,0 0 128,0 0-64,0 0 63,0 0 258,39 0-129,-39 0-128,37 0 64,-37 0-64,0 0 128,0 0-898,0 0-2372,0 0-11029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1:03.278"/>
    </inkml:context>
    <inkml:brush xml:id="br0">
      <inkml:brushProperty name="width" value="0.26667" units="cm"/>
      <inkml:brushProperty name="height" value="0.53333" units="cm"/>
      <inkml:brushProperty name="color" value="#B8CCE4"/>
      <inkml:brushProperty name="tip" value="rectangle"/>
      <inkml:brushProperty name="rasterOp" value="maskPen"/>
      <inkml:brushProperty name="fitToCurve" value="1"/>
    </inkml:brush>
  </inkml:definitions>
  <inkml:trace contextRef="#ctx0" brushRef="#br0">719 720 9746,'-75'38'2245,"38"-38"63,37-38-1539,0 0-512,0 1-65,37-39-128,1 38-192,38 0 192,-38-1 0,-1 39 321,2 0 705,-39 39-577,0 37 449,0-38 449,-76 37-257,-1-37-64,2-38-577,38 0 513,-2 0-834,1-75-63,38-1 191,0 0-384,38-39 64,38 39 0,-38 0 0,-1 76-64,2 0 64,-1 39-64,-38 37 128,0 0 64,0 38 129,-77-38 256,-35-1-193,35-37 129,1-38 0,38 0-256,38-38-322,0-37 129,38-39 64,1 38-64,-2-39 0,40 39-128,-40 39 128,1-2-128,-1 78 128,-37-2-64,0 78 256,-75-2-192,-1-36 64,38-1 193,-38-38-257,76-38 256,-38 0-63,38-38-257,0-38 64,0-1-129,0 1 322,0 39-193,0-39-129,0 37 65,0 2 257,0 37-65,0 0-320,-37 37 256,-39 2-128,38-2 64,-1 2 128,2-39-128,37 37 0,0-37 0,0 0 64,0-37-128,0-2 64,0 39 0,0-37 0,0-2 0,0 39 0,0 0 128,-38 0-192,38 0 0,-39 39 128,2-2-128,-1 2 64,38-2 64,-37-37-256,37 0 192,0 0-65,0 0 1,37 0 64,1-37 0,38-2 0,-38 39 64,38 0-192,-1 0 64,1 0 128,1 39-128,-2 37 64,-36 0 128,-39 0-64,0 0 1,-39-1 127,-36 1-192,-2-38-64,40 0 256,-2-38-192,39 0 0,0-76-128,39 38 256,-2-38-256,40 39 128,-2-39-192,1 76 256,-1 0-128,2 0-1,-40 0 65,2 76 129,-39-39-65,-39 39 128,-36-38-320,-1 0 320,1 0-320,36-38 320,1 0-256,38-38 0,38 0-64,1-38 256,73 1-320,-35 37-1,36-38-127,39 76 320,-38 0-128,1 0 192,-40 76 0,-75-1 256,-38 1 65,-77 0-128,3-38-193,-41 0 128,78-38-128,-1 0 129,76-38-386,0-38 193,76-38-128,-1 39 192,39-1-128,0-1-64,1 40 0,-1 37 192,-2 0-128,-35 37 64,-77 2 64,0 37 0,-77 0-64,2-1 320,-76 1-63,36-38-193,1-38 64,39 0 0,75-38-256,0-38 64,37 1 64,77-1 0,-39-39-192,78 39 64,-39 39 128,0 37-129,-1 0 129,-75 76 0,-38 0 64,-38 38 193,-75-39-1,-1 39-192,0-76-64,0 38 193,38-76-129,38 0 0,38-76-256,75 0 63,3-37 322,73 37-514,-37-39 65,75 2-65,-36 74 65,-2 39 127,-76 0 65,-36 76 257,-78 0 191,-75 39 1,2-39-193,-41 37 129,2-75-385,37 0 128,39-38 0,75 0-128,37-76-128,77 0 256,37-37-192,1-39-129,-1 76-63,40 0 127,-78 37-127,1 39 191,-114 39 450,-37 74 0,-77 2 256,-39-39-321,2 37 129,-1-37-257,76-38-128,1-38 0,75 0-128,0 0-129,114-76 1,0 1-65,37-39-63,-37 37 63,37 1 64,-74 39 129,-2-2 0,-38 39 320,-74 76 450,-38 0-194,-39 1-127,0-1-65,38-1-127,38-37-65,-1-38-128,39 0-257,39-38 193,36 1 0,2-39-65,-1 0 129,-1 0 0,1 37 0,-1 2-64,-36 37-193,-1 0 65,-1 0 256,2 37 64,-39 2-128,0-2 128,-39 2 64,39-1-128,-37-38 0,37 0 0,0 38 0,0-38-64,0 0 128,37-38-256,2 0 320,-1-1-64,-38 39-128,0-37-64,37 37 192,-37 0-128,0 0 64,0 0 0,0 0 128,0 0 0,0 0 129,-37 0-322,-1 0 65,-1 0-64,-36 37 193,-1 2-65,1-1-128,-2 0 64,-36 38 64,36-39-64,40 1 128,-40-38-192,40 38 128,-38-38-64,-2 38 0,40-38-192,-2 0 384,1 0-320,38 0 192,-37 0-128,37 0 0,0 0 128,0 38-257,0-38 129,0 0 0,0 38-64,37-38 256,1 38-64,1-38-64,-2 39 64,1-39 0,-38 37-128,0-37 64,39 0 129,-39 0-129,0 0 128,0 39-64,-39-39-64,39 0 0,0 0-64,0 0 128,-38 0-128,38 0 128,0 37-192,0-37 64,0 0 256,0 0-320,0 0 64,0 0 128,-37 0-128,37 0 128,0 39-64,0-39 0,0 0 0,0 0-64,0 0-65,0 0 129,0 0 0,0 0 64,0 0-192,0 0 128,37 0-64,1 0 128,-38 0-128,39 0 0,-2 0 0,-37 0 64,0 0 0,38 0 64,-38 0-256,0 0 384,0 0-192,0 0-64,37 0-64,-37 0 128,39-39 64,-39 39-64,0 0-64,0 0 128,0-37-64,38 37-64,-38 0-1,0-39 1,37 39 64,-37 0-128,0 0 128,0-37 64,39 37-64,-39 0 128,0 0-320,-39 0 256,39 37-64,-37-37 64,-40 39-64,40-39 193,-1 37-129,-38-37-64,38 0 0,-38 0 0,1 0 64,36 0 0,2 0-64,-1 0 64,-1-37-128,2 37 128,-1-39-128,1 39 128,-2-37-128,1 37 64,1 0 0,-2 0 64,39-39 64,-39 39-128,39 0-128,0 0 64,-37 0 192,37 0-64,-38 39-64,38-39 0,-37 37-64,37 2 128,0-39-64,0 37-192,0-37 192,0 0 64,0 39-64,0-39 64,0 0-192,0 0 320,0 0-192,0 0 65,0 0 255,-39 0-384,39 37 128,-38-37-192,38 0 128,0 0 0,-37 0 0,37 39 64,0-39 0,0 0-128,0 0 256,0 0-256,0-39 192,0 39-63,-39-37-130,39 37 65,0-39 0,0 2 65,0-2-65,0 2 0,0-2-65,-38 39-63,38-38 128,0 0 0,0 38-128,38-38 192,1 0-64,-39 0 64,37 38 0,-37-38-64,0 38 0,0-37 0,0 37-64,38 0-64,-38-38 192,0 38 0,39-38-192,-39 38 192,37-38-128,-37 38 64,38-38 64,-38-1-256,37 39 256,2-37-128,-39 37 128,39-39-128,-39 39 256,37 0-256,-37-37 64,0 37 64,38-39-64,-38 39 0,0 0 0,0 0-64,0 0 0,39-37 128,-39 37-64,37 0-64,-37-39 0,0 39 256,38 0-192,-38 0-64,0 0 192,0-37-128,0 37 64,0 0-64,-38-39-64,38 39 64,-37 0 0,-2-37 193,39 37-322,-38 0 258,38 0-129,-37 0 0,37 0-193,-39 0 257,39 37-128,-39-37 64,2 39 0,-1-39 64,38 37-128,-37-37 128,37 39-128,-39-39 128,39 37-128,0-37 128,-38 0-128,38 39 64,0-39-128,0 37 192,0-37-192,0 0-64,0 39 256,0-39-128,38 37 64,1-37 0,-2 39 192,38-39-256,3 0 64,-41 0 192,40 0-256,-2 0 64,1-39 128,-38 39-64,38-37-128,-39 37 64,1-39 64,1 2-128,36 37 192,-36-39-256,-2 2 256,38-2-63,-75 2-65,39-2-65,-1 2 65,-38 37 129,0-37-65,0 37-64,0 0-64,0-39 128,0 39 64,0 0-128,0 0-64,0 0 64,0-37 64,0 37-64,0 0-64,-38 0 64,-1 0 0,2 37 64,-1-37-64,1 39-192,37-2 192,-39 0-1026,39 2-1988,0-2-5771,0 2-5450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1:11.519"/>
    </inkml:context>
    <inkml:brush xml:id="br0">
      <inkml:brushProperty name="width" value="0.26667" units="cm"/>
      <inkml:brushProperty name="height" value="0.53333" units="cm"/>
      <inkml:brushProperty name="color" value="#B8CCE4"/>
      <inkml:brushProperty name="tip" value="rectangle"/>
      <inkml:brushProperty name="rasterOp" value="maskPen"/>
      <inkml:brushProperty name="fitToCurve" value="1"/>
    </inkml:brush>
  </inkml:definitions>
  <inkml:trace contextRef="#ctx0" brushRef="#br0">343 948 5835,'0'-38'3719,"37"1"-1603,2-1-321,36 0-1089,-36 38-65,-1-38-577,-1 38 64,2 0 385,-39 38 513,0 0 129,-76 0-450,-1-1 385,40-37-641,-40 0 577,40 0-577,37 0-129,0-75-127,0 37-129,0 0-64,37 0 0,2-38 64,-1 37-128,38 39 0,-38 0 128,-1 0-192,2 0 63,-39 76 194,0 1 63,0-39 321,-39 38-192,2-39-65,-40-37 129,40 0 0,-1-37-257,38-1-64,0-38 257,0-1 63,38 40-191,-1-39-193,40 37-64,-1 2-1,-1-2 1,1 39 128,2 39-64,-41-2 0,-37 39 0,0 39 65,0-39 127,-37-38 0,-41 0 1,2-38-129,-38 0 256,39-38-384,-1 0 64,38 0-64,38-39 64,38 40-64,-1-39 64,40 37 0,36-37-128,-36 76 128,38 0 0,-78 0-64,39 76 192,-76 39-256,0-39 192,-37 0 0,-2 0 192,-76-39-320,39-37 257,-38 0-257,39-37 192,36-1 0,2-38 0,37 38-64,0-1-128,37 2 128,2-2-128,-39 2 64,0 37-192,38 0 192,-38 37 0,0-37 128,0 39-192,0-2 64,0 2 192,-38-39-127,-1 38 63,2-38-128,-1 0 64,-1 0 64,2 0-128,-1 0 0,1 0 0,37 0-64,0 0 64,-39 0 0,1 0 64,38 0-128,-37 0 128,-2 0-128,1 0 128,38 0-128,-37 0 128,37 38-128,0-38 128,0 0 64,-39 0-192,39 0 64,0 0 0,0 0 0,0 0-64,0-38 64,0 38 0,0 0 0,39-38-192,-2 38 192,1-39 0,38 2 64,1-2 64,-2 2-128,39-2-192,0 2 384,37-39-192,3 37 0,-41-35 0,1 35 0,0 2-64,-76-2 64,38 39 0,-76 0-64,38 0 0,-38 39 128,0 37-64,0-2 0,0 41 0,-38-2-64,-38 2 64,38-1 128,-38-39-128,1-37 192,-39-38 65,38 0-65,-2-38-192,41 1 64,-2-39-64,39 0-192,39-39 128,36 39 0,41 0 128,35 0-192,-37 39 64,0 37 128,0 37-193,-77 39 65,-37 39 64,0-2 129,-37 2-129,-39-39 128,-38-39 64,0-37 1,39 0-65,-2-37 64,1-1-192,76-38-192,0-38 192,76 38 64,1-39-192,35 39 64,2 2 128,-37-2-64,36 37-64,-36 39-65,-40 0 193,1 39-64,1 37-64,-39 37 128,0-37-128,-77 0 128,1 0 65,-38 0-65,0-38 64,0-38-128,-37 0 128,76-38-64,-1-38-64,36 37-64,40-37-64,40 0 192,36 0-256,-1 2 256,39-2-256,0 76 192,-38 0-65,-1 0-63,1 76 192,-38 37 0,-38 0-128,0-37 64,0 39 129,-75-39 63,-1-38-128,-38 0 128,0-1-127,0-37-1,0-37 0,37-1-64,39-38-64,38 38 0,38-38-1,39-39 1,37 39 128,0 39-256,0-2 256,0 39-256,37 0 256,-75 76-64,1 39-64,-77-2 64,0 40 64,0-78 64,-77 39-64,-37-38 65,1-38-1,-1 1 64,0-39-192,0 0 64,39-39 129,36-37-193,2 0-193,74 0 129,39 1 64,38-1-128,38 38 0,-38-1 128,37 39-193,-37 39 257,0 37-64,-38 0-64,-38 37 128,-1 1 65,-37 0-65,-37-38 192,-77-37-63,0-39-1,0 0 0,0-39-63,0 2-194,0-39 194,77-39-65,37 39-192,37 0-193,77 1 64,39-1 1,-2 38 0,1 38 63,-1 0 65,2 0 128,-39 38-192,-39 0 63,-38 38 258,-37 37-1,-37-37 192,-38 0-63,-78 0 63,2-37-191,-1-39-129,1-39 64,74 2 128,1-40-320,76 1 0,39-38-65,36 39 65,78-1-128,36-1-65,1 40 193,-1 37-129,1 0 129,-75 76 0,-39 0 192,-76 37 321,-76 1 128,-78-38-65,3 1-191,-1-40 64,-38-37-257,76 0 0,2-37 64,73-40-513,39 1-128,76 0 193,38 1-1,37-1 193,1 0 0,38 37-1,-38 39-63,-38 0 128,0 77 0,-75-1 449,-39 37 256,-76 1-64,-78-38 0,40 0-321,-37-37 1,-1-39-129,38 0 65,77-39-578,37-37-192,0 0 192,75 0 193,39 0 63,37 39 1,40-1-64,-38 0 64,-39 76 63,-39 0 65,-36 75 129,-39 1 448,-77 0 320,-36 1-255,-1-39-65,-1-39-192,-38-37-385,41 0 256,35 0-512,77-76-386,0 0-320,38 0 65,76 39 640,0-40-127,0 77 319,0-38-255,-37 38 320,-1 38-64,-39 39 577,-37-40 64,-37 39 64,-2-37-192,2-2-193,-40-37 1,40 0-129,-3 0-320,40 0-385,40-37 128,-3-2 192,40 2-192,36-2 129,-36 39 320,-2 0-128,-36 0-1,-2 39 322,1-2 127,-38 2 257,0-2-256,0-37 128,-38 0-193,38 0-127,-37 0-1,37 0-321,0 0-512,0 0 128,75 0 192,1 0 193,-38 0 192,38 0-64,-38 0 128,-1 39 192,-37-2 129,0 2-321,0-39 193,0 37-65,0-37 0,0 0-63,0 0 63,0 0-128,-37 0-64,37 0-256,0 0-1,0 0 193,37 0 64,-37 0 0,39 0-64,-39 0-64,0 0 320,0 0-192,0 0 128,0 0-192,0 0 64,-39 0 0,2 0 0,-1 0 0,-1 0 0,-36 0 64,36 0-64,2-37-64,-1 37 64,1-39 128,-2 2-63,39-2-130,0-37 130,0 0-65,39 0-193,36 0 257,-38 0-256,2 0 256,-1 1-64,-38 37-64,0 0 64,37 38-128,-37-38 192,0 38-128,0 0 64,39-39 64,-39 39-257,38-37 258,-38 37-65,37 0-65,-37-39 130,0 39-1,0 0 0,39-37-64,-39 37-64,0-39 128,0 2-128,0-2 192,-39 2-128,2 37 64,-40-39-192,40 39 64,-40 0 64,40 0 0,-1 0 64,-38 0-64,38 0 0,1 0 128,-40 0-256,40 0 64,-2 0 64,2 39 64,-1-39-128,-1 0 128,2 0-64,37 0 0,-40 0 0,3 0 64,-1 0-192,-1 0 128,2 37 64,-1-37-64,38 39 0,-39-39-193,39 37 193,0 2-128,0-39 192,0 37-64,39-37-192,-1 39 384,38-39-256,-1 0 64,2-39 64,-38 39-128,36-37 128,-36-2-64,-2 2-192,-37-2 256,0 2-64,0-2 0,0 2-128,0 0 128,-37 37-64,-39-39-65,-1 39 129,0 0 65,2 0-65,36 0-65,-36 39 130,-1-2-65,1 0 128,-2 2-128,1 37 128,38-39-192,-38 39 64,39 0 0,-1-37 192,-38-1-192,38 0 0,1-38 64,-40 38 129,40-38-129,-2 0 128,39-38-256,-38 0 128,38 0-128,0-38 128,0 0-256,0 37 192,0-37 64,0 0-128,0 39 128,0-39-128,38 39 128,-38-2-256,39 39 256,-2-37-64,-37 37-128,38 0 128,1 37-129,-39 2 258,37-2-194,-37 2-63,0-2 321,0-37-258,0 37 258,-37-37-257,-2 0 256,39 0-192,-38-37 0,38 0-64,0 37 64,0-39 0,-37 2 0,37 37 0,0-39 64,0 2-64,0 37 0,-39-38-64,1 38 128,1 0-64,-2-37-64,-36 37 128,36 0-128,2 0 64,-1 0 64,-1 0-256,2 0 192,-1 37 0,1 1 0,-2-38 0,-36 37 64,36 2-128,2-2 128,-3 2 0,2-2 0,1 0-128,37 2 128,-39-2 0,39 2 0,-38-39-128,38 37 64,0-37 64,0 0 0,0 0 193,0 0-129,0-37 0,0 37-63,38-76-130,-38 37 130,0 2-65,39-39-65,-2 39 65,1-2 65,2 2-130,-3-1-63,39 1 128,-38-2 0,38 2 0,-38 37-128,38 0 192,-1 0-64,-36 0-128,36 0 128,-36 0-64,36 37 64,1 2 0,1-2-64,-2 1-1,-38-1 130,2 2-65,-1-2-65,-38 2 65,37-39 65,-37 0-194,0 37 65,0-37 128,0 0-128,0-37-64,-37 37 192,37-39-64,-38 2-64,-1-2 0,-36 2 0,38 37 128,-40-38-64,40 1-64,-40 37 128,1 0-128,39-39 64,-40 39-129,2 0 322,36 39-386,-36-39 193,38 37 0,-2 1 65,1 38-130,1-39 130,-2 2-1,2-2-64,-3 39 128,2-39-128,38 2 0,-37 37 0,-2-39 192,39 2-256,-38-2 64,38 2 0,0-1 64,-37 0-128,37 0 257,0 0-193,0 37 64,-39-37-64,39 0 0,0 0 0,0 0 128,0 0-128,0 1 0,0-39 64,0 37-128,39 2-64,-39-39 320,37 37-256,1-37 192,38 39-128,-38-39 64,2 0-64,-3 37-64,2-37 128,-2 0-64,1 0 0,-38 0 0,39 39-64,-2-39 64,-37 0 64,38 0-64,-1 0-64,-37 0 128,0 0-64,39 0-64,-39 0 128,0 0-64,0 0 0,0 0 0,0 0 0,0 0 0,0 0 129,0 0-1,0 0-128,-39 0 64,2 0 0,-1 0-128,1-39 64,-2 39 128,1-37-64,38 37-128,-37-39 64,37 39 64,0 0-256,0 0 64,0 0 64,0 0-129,37 0 321,1 39-63,38-39-194,-1 0 258,2 37-194,-1-37 130,-38 39-65,38-39-65,-1 0 65,1 0 0,-38 37 65,38-37-65,-38 0-65,38 39 65,-38-39 0,-1 0 193,-37 0-386,39 37 258,-2-37-65,1 39-65,1-39 130,-39 37-130,37 0 130,1-37-65,-38 38 0,0-38-65,39 37 65,-39-37 65,0 0-65,0 0 0,0 0 0,0 0 64,0 0 128,0 0-128,0 0 64,37 0-63,-37 0-65,38-37 0,-1-1-193,2 38 1,36-37-514,2 37 129,-40-37-577,40 37-449,-38-39-2052,-1 2-3783,-1 37-5195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1:25.126"/>
    </inkml:context>
    <inkml:brush xml:id="br0">
      <inkml:brushProperty name="width" value="0.26667" units="cm"/>
      <inkml:brushProperty name="height" value="0.53333" units="cm"/>
      <inkml:brushProperty name="color" value="#D8D8D8"/>
      <inkml:brushProperty name="tip" value="rectangle"/>
      <inkml:brushProperty name="rasterOp" value="maskPen"/>
      <inkml:brushProperty name="fitToCurve" value="1"/>
    </inkml:brush>
  </inkml:definitions>
  <inkml:trace contextRef="#ctx0" brushRef="#br0">1292 21 2051,'75'0'2117,"-75"0"-386,0 37 1347,0-37-1283,-38 0-769,-38 0 513,-38 39-64,0-39-641,0 0-1,0 0 1,39 0-514,-1 0-320,76 0-128,0 0-128,39 0 192,73 0 64,2 0-65,39 0-63,-2 0 128,-37 0 64,-39 0-128,-36 0 128,-39 37 129,-114-37-129,-37 39 0,-77-39 64,38 38 0,1-38 321,75 0 257,38-38-578,76 38-449,0 0 257,76-39-64,-1 39 128,1 0 128,38 0-128,-39 0-64,2 0 128,-40 0-128,-37 0 256,-37 39-63,-40-39-129,-35 0 0,-2 0 64,0 0 320,38 0 1,38 0-321,-1 0-64,39 0-128,0 0-128,0 0 127,0 0 129,0 0 64,39 0-64,-39 0 0,0 0 129,0 0 255,0 0-448,-39 0 257,-36 0-257,37 38 64,0-38 128,-1 0-128,39 0-128,0 0 128,0 0 0,0 0 0,-37 0 192,37 0-256,-38 0 64,38 0-64,-39 0 0,39 0-1,0 38 1,0-38 0,0 0 0,0 0 64,0 38 0,0-38 64,0 0 64,0 0-128,0 37-64,0-37 128,0 0-64,0 0-64,0 0 64,39 0 0,-1 0 64,-1 38 65,2-38-1,-1 38-64,38-38 0,0 38 321,-38-38-321,38 38 321,-1-38-193,1 0 129,1 38-257,-40-38 192,38 0-127,2 0-1,-1 0-128,-1 0 256,1 0 1,1 0-129,37 39 65,-39-39-1,1 0 0,-1 37-128,1-37 321,1 39-257,-2-39-192,39 0 192,-38 0 1,38 37 63,-38-37-192,38 0 64,-39 0-64,39 0 128,-38 0-128,1 0 65,-2 0-65,-38 0 0,2 0 0,-1-37 0,-1 37 192,-37 0-256,0 0 320,0 0-192,-37 0-128,-40 0 64,-35 0 64,-2 0-64,0 37 0,-39-37 0,2 0-64,-1 0 64,0 0 0,38 0 0,39-37 64,-1 37 1,38-39-130,-38 2 1,76 37 128,-38 0-64,1-39-128,-2 39 128,1 0 0,38 0-64,-37-38 64,37 38 64,0 0-256,0 0-129,0 0 193,0 0 128,37 0 0,1 0 64,38 0-256,-1 0 256,39-38 0,0 38-192,39-38 192,-40 38-128,39-38-193,-76 38 1,-1 0 63,2 0 1,-40 0 128,-37 0 0,0 38 0,0-38 256,0 0-192,0 38 0,0-38 64,-75 0 0,-1 0-64,-38-38 0,0 0 0,0 0 0,0 38-64,0-37 128,38-1-128,39 0 128,-1 38-128,38-38 128,0 38-256,0 0 64,0 0 128,0 0 64,38 0-64,75 38 0,-36-38 128,74 38 0,2-38-192,-2 38 192,1-1-63,-38-37-130,-1 38 130,1-38-65,-39 38-65,2-38 258,-1 38-386,-1-38 258,-36 38-130,-2-38 194,40 38-258,-40-38 194,1 0-1,-38 0-64,39 39 64,-39-39-128,0 0 64,0 0 128,0 0 257,0 0-450,-39 0 130,-36-39-130,-2 39 65,-74-38 65,37 38-130,-37-38 65,-2 0 65,39 38-130,0-38 65,39 38 0,-1 0 65,1 0-65,36 0 0,1 38-193,38-38 257,0 38-64,0-38-64,0 38-128,0-38 384,0 38-128,0-38-128,38 39 128,38-39-64,1 0-64,35 37 64,-35-37 64,37 0-128,-1 0 128,1 0 65,0 0-194,0 0 65,-39 0 0,39 0 65,0 0-65,-38-37 0,-1 37-65,39-39 130,-75 39-130,36 0 130,-36-38-65,-2 38 0,2 0 0,-1-38 0,-1 38 0,2 0-65,-39 0 65,0 0 129,0 0-129,0 0 64,0 0-64,0 0-128,0 0 63,0 0 130,0 0-65,37 0-65,-37 0 65,0 0 193,0 0-193,-37 0 64,-2 0-64,39 38 64,-37-38-64,-1 0-64,38 0 256,-39 0-256,2 0 128,-40 0-64,40 0 0,-77 0 0,38 0 0,1 0 0,-2 0-64,1 0 128,1 0-128,-1 0 128,38-38 0,-38 38-192,-1-38 192,40 38 65,-38 0-258,36-38 129,1 38 0,1-38 0,-2 38 0,2 0 0,37 0-64,0 0 64,0 0-192,0 0 64,37 0 63,2 0 65,-2 38 0,40-38 0,35 38 65,2-38-130,0 38 130,-38-38-130,38 38 65,-37-38 0,-2 0 0,-38 0 129,40 0-129,-40 0 0,2 0 0,-2 0 0,1 0 128,1 0-256,-2 0 192,2 0-128,-39 0 128,38 0-128,-1 0 64,-37 0 64,0 0-64,39 38 0,-39-38 0,0 0-64,0 0 128,37 0-128,-37 0 128,0 0-128,38 0 128,-38 0-64,0 0 128,0 0-192,0 0 128,0 0-64,0 0 0,0 0-128,0 0 128,0 0 128,0 39-192,0-39 64,0 0 192,0 0-128,0 0-64,-38 37 0,1-37 65,37 0-130,-39 0 65,2 39 65,-1-39 63,-38 0-128,37 0 64,-36 0-128,36 0 128,-36 0-128,36 0 128,-36 0-64,38 0-64,-40 0 128,40 0-128,-2 0 64,-36 0 192,36 0-192,2 0 0,-40 0 0,40 0 0,-1 0 0,-1 0 0,39 0 0,-37 0 0,-1 0 0,1 0 0,-2 0 64,39-39 65,-38 39-1,1 0 64,-2 0-256,2 0 192,37 0 1,-38 0 63,-38 0-128,38 0 128,-1 0-192,2 0 129,-1 0-129,38 0 0,-37 0 128,-2 0-192,39 0 64,-38-37 192,1 37-256,-2 0 64,1 0 192,38 0-192,-38 0 129,0 0-1,1 0-64,-2 0 128,1-39-192,1 39 129,-2 0-193,1 0 64,1 0 0,-2 0 64,39-38-64,-37 38 64,37 0-64,0 0 128,-38-38-128,38 38 0,0 0 64,0-38-64,0 38-192,0 0 256,38-38-64,-1 38 0,39-38-192,-38 38 256,38-37-128,-38 37 64,38 0 64,-38 0-64,38 0-64,-37 0 64,36 0 64,-36 0-64,36 0 0,-38 0-129,2 0 129,-1 0-64,-38 0 128,37 0-128,2 37 0,-1-37 192,-1 0-256,-37 0 64,39 0 128,-2 0-64,-37 0 0,0 0-64,0 0 128,0 0-128,38 0 128,-38 0-128,0 0 128,39 0-128,-39 0 128,0 0-128,0-37 256,0 37-256,-39 0 128,1-38-128,-38 38 128,39-38-128,-1 38 64,-38-38 64,38 38-128,-38 0 128,1 0-64,-2 0 0,1 0 129,38 0-322,-38 0 257,39 0-64,-2 0 0,1 0-64,1 0 64,-40 0 64,40 0-128,-39 0 64,38 38 64,-1-38-256,-36 38 256,38 0-128,37 37-577,0-37-1604,0 38-2948,37-76-10197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1:30.671"/>
    </inkml:context>
    <inkml:brush xml:id="br0">
      <inkml:brushProperty name="width" value="0.26667" units="cm"/>
      <inkml:brushProperty name="height" value="0.53333" units="cm"/>
      <inkml:brushProperty name="color" value="#FFC000"/>
      <inkml:brushProperty name="tip" value="rectangle"/>
      <inkml:brushProperty name="rasterOp" value="maskPen"/>
      <inkml:brushProperty name="fitToCurve" value="1"/>
    </inkml:brush>
  </inkml:definitions>
  <inkml:trace contextRef="#ctx0" brushRef="#br0">306 153 64,'39'0'4937,"-2"0"-576,-37 0-578,0 0-1795,0 38-1475,-37-38-385,37 37 64,-39 2 321,1-2 193,1-37 191,-2 0-127,2 0-65,37 0-448,-38-37-257,38-2-129,38 2 193,-1-1-128,2 0 0,-2 0-192,40 38 63,-40 0 129,2 0 0,-39 38 64,0 38 64,0-39 0,-76 39 449,37-37 513,-36-2-577,36-37 0,39 0-321,0-37-256,0-39 128,0 0 0,39 38-64,-2-38 64,1 38 0,1 0-64,-2 38-64,-37 0 63,39 38 194,-39 38-65,0-38-128,0 37 192,-39 1 128,39-37 1,-37-2-65,-2-37 65,1 0-129,38 0 0,-37-37-192,37-2 64,0-37 64,0 39-256,0-1 256,37 0-192,1 0 0,38 38 63,1 0 130,-40 38-130,2 38 65,-39-39 0,0 39 193,-39-37 256,-36-2 384,-1 2-192,-1-39-128,40 0-513,-2 0 65,2-39-1,-1 2-64,-1-2 0,39 39 0,0-37-64,0 37 64,0 0-129,0-39 65,0 39-128,0 0 192,39 0 0,-1 0 0,38 0 64,-76 0-128,37 0 64,1 0 0,-38 0 64,0 39-128,0-2 64,0-37 128,-38 39 64,38-2-256,-37-37 257,-2 0-193,2 0 64,-1 0 0,-1 0-64,39-37 0,-37 37 0,37-39-64,-38 39 0,38-37 64,0-2-64,0 2 128,38-1-193,-1 38 129,2-38 0,-1 38-64,-1-38-64,2 38 128,-2 0 0,1 0 0,-38-38 128,39 38-192,-2 0 192,-37 0-256,39-38 128,-1 38-64,-1 0 64,-37 0 64,39 0-64,-2 0-64,-37 38 128,38-38-128,-38 0-64,0 38 320,0-38-192,0 38-64,0-38 128,0 0-64,0 38-64,-38-38 128,38 38-64,0-38 0,0 0-64,0 0 128,0 37-128,0-37 64,0 0 64,0 0-64,0 0-64,0 0-257,0 0 257,0 0 64,0 0-128,0 0 128,0 0-64,0 0 64,0 0 64,38 0-64,-38 0 64,0 0-64,0 0 128,0-37-63,0 37-65,0 0 0,0 0-65,0 0 1,0 0 0,0 0-64,0 0 192,39 0-128,-39 0 64,0 0 64,0 37 0,0-37 0,0 0-833,0 39-2822,-39-39-7566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1:33.598"/>
    </inkml:context>
    <inkml:brush xml:id="br0">
      <inkml:brushProperty name="width" value="0.26667" units="cm"/>
      <inkml:brushProperty name="height" value="0.53333" units="cm"/>
      <inkml:brushProperty name="color" value="#FFC000"/>
      <inkml:brushProperty name="tip" value="rectangle"/>
      <inkml:brushProperty name="rasterOp" value="maskPen"/>
      <inkml:brushProperty name="fitToCurve" value="1"/>
    </inkml:brush>
  </inkml:definitions>
  <inkml:trace contextRef="#ctx0" brushRef="#br0">228 373 4681,'0'37'5001,"-39"-37"-1602,1 0-514,1 0-1602,37 0-321,-39-75-514,39 38-255,0-2 320,39 2-385,-2-39-64,40 76-64,-40-39 0,38 2 0,-36 37 64,-1 0-64,0 37 64,0 2-64,-38 37 193,0-39-65,-38 39-192,0-38 384,-39-1 706,2-37-64,38 0-513,-2-37-64,1-1-257,38-38 193,0 39-65,0-2-256,38 2 64,38-39-320,-1 37 384,2 39-128,-1-37-128,-39 37 256,2 37-384,-1 2 512,-38 37-384,0 0 384,0-39-127,-77 2-194,40-2 322,-77 1 320,38-38-128,38 0-64,-38-38-1,38 1-319,1-2 63,37 2-256,0-2 128,0 2 64,37-2-257,40 39 257,-40-37-256,1 37 256,-1 0-192,2 0 64,-1 76 256,-38-39-192,0 39 64,0-37 129,-77-2-386,40 1 322,-38-38 63,-2 0-256,40 0 64,-2-38 128,1 1 0,38-2-128,0 2-64,0-2 0,0 2 128,0-2-256,38 39 192,-38-37 0,39 37-128,-39 0 128,37 0 0,1 0 64,-38 37-64,39 2 0,-2-39-193,-37 37 65,38 2 192,-38-39-128,0 37 256,-38-37-256,1 0 64,-40 0 257,40 0-129,-2 0-128,1 0 64,1 0-128,37-37 64,0 37 64,0-39-64,0 39-192,0-37 256,37-2-128,1 39-64,1-37 192,-2 37-64,1 0 0,38 0-193,-38 0 257,-1 0-128,40 37 128,-39-37-64,0 39-64,-1-39 257,-37 37-322,39-37 65,-39 39 128,38-39 65,-38 0-129,0 37-129,0-37 65,0 0 128,0 0-128,0 39 64,0-39-64,0 0 192,0 0-128,0 0-192,0 0 64,0 0 192,0 0-256,37 0-65,-37 0 129,39 0 192,-39 0-64,0 0-128,38 0 128,-38 0 0,0 0 0,37 0-64,-37 0 64,0 0 0,0 0 64,39-39-128,-39 39 64,37 0 0,-37 0-65,0 0 65,38 0 0,-38 0 0,0-37 0,0 37-64,0 0 128,39 0-64,-39 0 0,0 0 129,0 0-65,0 0-64,0 0 64,0 0-256,0-39 192,0 39 128,0 0-64,-39-37-128,39 37 64,-38 0 64,38-39-128,-37 39 64,37 0 0,0 0-64,-39 0 64,39 0-64,-37 0 64,-1 0 0,38 0 128,-39 0 0,2 0 0,37 0-64,-38 0-128,-1 0 257,2 0-257,-1 0 128,38 0-128,-38 39 64,0-39 0,38 0 64,-39 0-128,2 37 128,-38-37-64,36 39-1155,1-2-4103,38-37-11414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1:36.510"/>
    </inkml:context>
    <inkml:brush xml:id="br0">
      <inkml:brushProperty name="width" value="0.26667" units="cm"/>
      <inkml:brushProperty name="height" value="0.53333" units="cm"/>
      <inkml:brushProperty name="color" value="#FFC000"/>
      <inkml:brushProperty name="tip" value="rectangle"/>
      <inkml:brushProperty name="rasterOp" value="maskPen"/>
      <inkml:brushProperty name="fitToCurve" value="1"/>
    </inkml:brush>
  </inkml:definitions>
  <inkml:trace contextRef="#ctx0" brushRef="#br0">381 419 14043,'-76'0'3077,"1"0"-1089,36-37-1154,39-2-321,0 39-449,0-37-128,0 0 192,39-39-192,36 76-128,-36-39 192,36 39 64,1 0-64,-38 0-129,1 39 65,-2-2 193,-37 39-194,0 0 130,-37-39 383,-40 2 194,1-2 384,-38-37-64,39 0-129,36-37-256,2-2-256,37-37-257,0 39-128,37 0 128,40-39-128,-1 37-129,38 2-63,-39-1-1,1 1 129,0 37 64,-38 37 64,-38 38-64,0 1 64,0 0 64,-38 0 128,1 0 1,-39-39 127,-1 2 1,40-39 64,-40-39-193,77-37-128,-37 0 129,37 2-257,0-2 64,0 0-65,37 1 1,40 36 64,-40 39-384,40 0 191,-40 0 65,39 39 128,-38 36-128,-38 1 64,0-39 128,0 39 64,-38 0 64,-38-39 193,0-37-64,38 0-65,-38 0-63,38 0-1,-38-37-128,39-2-64,-1 39 128,38-37-64,0 0-64,0-2-128,0 39 0,38-37-64,-1 37 256,39 0-128,1 37 128,-40 2-64,1-2-129,-38 39 194,0 0 63,0-39-128,-75 2 128,-2-2-64,1-37 129,39 0-65,-40 0 64,40-37-64,-1-2-63,-1 2-1,39-2-64,0 2-64,-37-2 64,37 39 64,0-37-128,0 37-193,37 0 321,2 0-64,-1 0-192,38 37 320,-38 2-256,-1-2 128,2 39 0,-39-37 0,0-2 128,-39 2-128,2-39 192,-1 37-192,-1-37 129,-36 0-65,36 0 128,39 0-128,-37-37 65,-1-2-65,38 2 64,0-39-192,0 37 0,0 2 64,0-2-64,38 39 128,-1-37-128,2 37-1,-1-37 194,-1 37-322,2 0 257,-1 0-256,-1 0 256,2 0-128,36 0 256,-36 0-384,-2 0 256,1 0 64,1 0-256,-2 0 64,-37-39-64,39 39 64,-2 0 192,1-37-320,-38 37 256,39-39 0,-39 39-64,37-37 0,-37 37-64,0-38-129,38 38 65,-38 0 0,37 0 128,-37 0 64,0-37-64,39 37-128,-39 0 128,0 0 0,0 0-129,0 0 129,0 0-64,38 0 128,-38 37-128,0-37-64,0 0 192,0 0 64,0 0-256,0 0 128,0 0 0,0 0 0,0 0 0,0 0-64,37 0 64,-37 38 0,0-38 64,0 37-64,0-37-64,0 39 128,0-39 193,0 37-321,-37 2 128,37-39 0,0 37 128,-38-37-64,38 37-256,0-37 64,0 39 64,0-39 64,0 0-128,0 0 256,-39 0-127,39 0 63,-37 0-128,37 37 64,-38-37-64,38 0-64,0 0 256,-37 0-128,-2 0 0,1 0-128,1-37-128,-2 37-770,2-39-1924,-2 39-5193,39 0-7758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3:12.09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88F63E3-834D-4206-8A39-52B4088A4F71}" emma:medium="tactile" emma:mode="ink">
          <msink:context xmlns:msink="http://schemas.microsoft.com/ink/2010/main" type="writingRegion" rotatedBoundingBox="804,535 9258,163 9323,1632 869,2004">
            <msink:destinationLink direction="with" ref="{AA7F49C4-1AC6-48C8-9D53-A9F06E9A4413}"/>
          </msink:context>
        </emma:interpretation>
      </emma:emma>
    </inkml:annotationXML>
    <inkml:traceGroup>
      <inkml:annotationXML>
        <emma:emma xmlns:emma="http://www.w3.org/2003/04/emma" version="1.0">
          <emma:interpretation id="{5C5B51A7-E50C-401D-8696-767D335F686F}" emma:medium="tactile" emma:mode="ink">
            <msink:context xmlns:msink="http://schemas.microsoft.com/ink/2010/main" type="paragraph" rotatedBoundingBox="804,535 9258,163 9323,1632 869,200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8131328-13EC-44A5-BAAB-407B05749382}" emma:medium="tactile" emma:mode="ink">
              <msink:context xmlns:msink="http://schemas.microsoft.com/ink/2010/main" type="line" rotatedBoundingBox="804,535 9258,163 9323,1632 869,2004"/>
            </emma:interpretation>
          </emma:emma>
        </inkml:annotationXML>
        <inkml:traceGroup>
          <inkml:annotationXML>
            <emma:emma xmlns:emma="http://www.w3.org/2003/04/emma" version="1.0">
              <emma:interpretation id="{4BF8C951-0CD9-4058-BB21-F5DAB93E3880}" emma:medium="tactile" emma:mode="ink">
                <msink:context xmlns:msink="http://schemas.microsoft.com/ink/2010/main" type="inkWord" rotatedBoundingBox="804,535 3395,421 3460,1890 869,2004"/>
              </emma:interpretation>
              <emma:one-of disjunction-type="recognition" id="oneOf0">
                <emma:interpretation id="interp0" emma:lang="de-DE" emma:confidence="0">
                  <emma:literal>Flip</emma:literal>
                </emma:interpretation>
                <emma:interpretation id="interp1" emma:lang="de-DE" emma:confidence="0">
                  <emma:literal>Flip</emma:literal>
                </emma:interpretation>
                <emma:interpretation id="interp2" emma:lang="de-DE" emma:confidence="0">
                  <emma:literal>Flip</emma:literal>
                </emma:interpretation>
              </emma:one-of>
            </emma:emma>
          </inkml:annotationXML>
          <inkml:trace contextRef="#ctx0" brushRef="#br0">0 113 10259,'0'0'1539,"76"0"1603,1 0-1154,35-37-962,41 37-385,-39 0 65,0-39-642,0 39 192,-77-37-256,1 37-1731,-38 0-3591</inkml:trace>
          <inkml:trace contextRef="#ctx0" brushRef="#br0" timeOffset="456.0261">569 266 18275,'-37'0'-3720,"37"38"6863,0 38-450,0 38-1026,0 0-898,0 38-448,37-39-257,-37-37-256,0-37-2694,0-2-7502</inkml:trace>
          <inkml:trace contextRef="#ctx0" brushRef="#br0" timeOffset="791.0452">265 608 17120,'0'-38'1604,"39"38"768,36 0-384,2 0-770,74 0-769,-37 0-321,-38 0-1025,-38 0-4233,-38 0-13721</inkml:trace>
          <inkml:trace contextRef="#ctx0" brushRef="#br0" timeOffset="1266.0724">1062 76 14235,'-37'0'3334,"37"37"-833,-39 40-385,39 37-769,0 0-385,0 38-514,0-38-191,39 38-65,36-76-128,-36-39-64,36 2-641,-36-39-2244,36 0-4361</inkml:trace>
          <inkml:trace contextRef="#ctx0" brushRef="#br0" timeOffset="1657.0948">1746 418 14427,'-38'0'1219,"38"0"-1732,0 0-3591</inkml:trace>
          <inkml:trace contextRef="#ctx0" brushRef="#br0" timeOffset="1512.0865">1746 760 18082,'0'37'3719,"0"39"-1603,37-37-1025,-37-2-899,0 2-449,0-39-3846,0 0-10518</inkml:trace>
          <inkml:trace contextRef="#ctx0" brushRef="#br0" timeOffset="2271.1299">2201 721 9105,'-39'-37'6861,"2"37"-3206,37 0-1282,0 0-1475,0 37-65,0 39-320,0 0-128,37 0-257,2 37 0,-1-37 1,-1 39 63,2-78-192,-39 39 128,38-38 129,-38-38-1,0 0 385,0-38-448,-38-38-1,-1-37-64,2 37 1,37-76-1,0 39-192,0-2 128,37 39-64,40-37-64,-1 75 0,-1 38 64,1 38-64,-38 38 128,-38 0 0,0 37-64,-75-37 0,-39-37-128,0-39-385,0 0-1091,38-39-3718,76-37-13787</inkml:trace>
        </inkml:traceGroup>
        <inkml:traceGroup>
          <inkml:annotationXML>
            <emma:emma xmlns:emma="http://www.w3.org/2003/04/emma" version="1.0">
              <emma:interpretation id="{9D173857-4AB5-4517-AC90-C1EA9F9B3636}" emma:medium="tactile" emma:mode="ink">
                <msink:context xmlns:msink="http://schemas.microsoft.com/ink/2010/main" type="inkWord" rotatedBoundingBox="4603,266 7865,273 7863,1341 4600,1334"/>
              </emma:interpretation>
              <emma:one-of disjunction-type="recognition" id="oneOf1">
                <emma:interpretation id="interp3" emma:lang="de-DE" emma:confidence="0">
                  <emma:literal>Chart</emma:literal>
                </emma:interpretation>
                <emma:interpretation id="interp4" emma:lang="de-DE" emma:confidence="0">
                  <emma:literal>Chart</emma:literal>
                </emma:interpretation>
                <emma:interpretation id="interp5" emma:lang="de-DE" emma:confidence="0">
                  <emma:literal>Chart</emma:literal>
                </emma:interpretation>
                <emma:interpretation id="interp6" emma:lang="de-DE" emma:confidence="0">
                  <emma:literal>Chart</emma:literal>
                </emma:interpretation>
                <emma:interpretation id="interp7" emma:lang="de-DE" emma:confidence="0">
                  <emma:literal>Chart</emma:literal>
                </emma:interpretation>
              </emma:one-of>
            </emma:emma>
          </inkml:annotationXML>
          <inkml:trace contextRef="#ctx0" brushRef="#br0" timeOffset="3031.1734">4401-39 12119,'-38'-37'4424,"-38"-1"-1795,1 38-1026,-1 0 1,-1 38-771,-35 38 193,35 0-385,40 38-128,-2 38-128,39-38-193,76 0 1,1 0-193,35-38 320,2-76-448,0 0-1475,-38 0-2180,1-76-8080</inkml:trace>
          <inkml:trace contextRef="#ctx0" brushRef="#br0" timeOffset="3631.2077">4666-39 11798,'-37'0'4361,"37"76"-1027,0 0-897,0 39-898,0 37-257,0-38-577,0 37-127,0-36 127,37-78-256,2 2-64,-1-39 63,-38-39-127,38-37-321,0 0 0,38-37-64,-1 37-449,2 0 321,-1 76 127,-39 0-63,40 0 64,-77 114 192,0-38 1,0-1 127,0 1-256,0-37-962,37-39-7823</inkml:trace>
          <inkml:trace contextRef="#ctx0" brushRef="#br0" timeOffset="4088.2338">5805 532 2308,'-38'-76'5450,"1"76"-1602,37-38-963,-39 38-833,1 0-256,1 38-1,-2 0-256,2 38 385,37-38-578,0 38-768,0-39-322,0-37 65,37 0-65,39 0-192,-38-37 0,1-2-384,-39-36-1,0-1-64,0 38 257,0 0 128,0 38 0,0 0-64,0 0 64,0 76 64,0-38-128,75 38 64,1-39-1411,-1-37-1282,-36 0-1026,-1 0-3655</inkml:trace>
          <inkml:trace contextRef="#ctx0" brushRef="#br0" timeOffset="4551.2603">6070 380 13209,'39'0'4168,"-2"38"-1347,1 0-1025,1 38-450,36-38 129,-36 0-321,-39-1-320,37 2 128,-37-39 0,0 0-257,0-39-448,-37 2-1,-2-39-448,39 0 384,0 0-320,0 38 64,39 0-770,-2 0-1667,39 38-5258</inkml:trace>
          <inkml:trace contextRef="#ctx0" brushRef="#br0" timeOffset="4900.2803">6867 304 17185,'-114'-114'5322,"114"76"-3591,39 38-705,75 0-769,37 0-3079</inkml:trace>
          <inkml:trace contextRef="#ctx0" brushRef="#br0" timeOffset="4818.2756">6867-227 13786,'39'113'5515,"-1"1"-3079,-38 76-961,0 0-705,0-38-257,0-76-578,0 0 322,0-76-2501,0-39-2886,0-74-3912</inkml:trace>
        </inkml:traceGroup>
        <inkml:traceGroup>
          <inkml:annotationXML>
            <emma:emma xmlns:emma="http://www.w3.org/2003/04/emma" version="1.0">
              <emma:interpretation id="{E2442B3C-3C24-4650-87CB-1D8CEE76233F}" emma:medium="tactile" emma:mode="ink">
                <msink:context xmlns:msink="http://schemas.microsoft.com/ink/2010/main" type="inkWord" rotatedBoundingBox="8623,1296 8624,233 9307,234 9306,1297"/>
              </emma:interpretation>
              <emma:one-of disjunction-type="recognition" id="oneOf2">
                <emma:interpretation id="interp8" emma:lang="de-DE" emma:confidence="0">
                  <emma:literal>1</emma:literal>
                </emma:interpretation>
                <emma:interpretation id="interp9" emma:lang="de-DE" emma:confidence="0">
                  <emma:literal>1</emma:literal>
                </emma:interpretation>
                <emma:interpretation id="interp10" emma:lang="de-DE" emma:confidence="0">
                  <emma:literal>1</emma:literal>
                </emma:interpretation>
                <emma:interpretation id="interp11" emma:lang="de-DE" emma:confidence="0">
                  <emma:literal>1</emma:literal>
                </emma:interpretation>
                <emma:interpretation id="interp12" emma:lang="de-DE" emma:confidence="0">
                  <emma:literal>1</emma:literal>
                </emma:interpretation>
              </emma:one-of>
            </emma:emma>
          </inkml:annotationXML>
          <inkml:trace contextRef="#ctx0" brushRef="#br0" timeOffset="5967.3413">7816 494 12568,'0'0'5578,"0"0"-2500,37-38-1154,2 0-706,-1-38-705,38 38-64,-39-76-385,40 37 0,-40 1-128,40 0 257,-40 1-65,2-1 0,-39 39 193,0-2 128,37 39 128,-37 0-192,0 0 63,0 76 129,0 38 65,0 38-129,0 0 0,0 38 0,38-38-513,1-38 192,-2-38-192,-37-39-1860,0-37-3334,38-37-11670</inkml:trace>
        </inkml:traceGroup>
      </inkml:traceGroup>
    </inkml:traceGroup>
  </inkml:traceGroup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1:03:20.26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A7F49C4-1AC6-48C8-9D53-A9F06E9A4413}" emma:medium="tactile" emma:mode="ink">
          <msink:context xmlns:msink="http://schemas.microsoft.com/ink/2010/main" type="inkDrawing" rotatedBoundingBox="237,2007 9762,1865 9764,2059 240,2201" semanticType="underline" shapeName="Other">
            <msink:sourceLink direction="with" ref="{188F63E3-834D-4206-8A39-52B4088A4F71}"/>
          </msink:context>
        </emma:interpretation>
      </emma:emma>
    </inkml:annotationXML>
    <inkml:trace contextRef="#ctx0" brushRef="#br0">-1 228 6604,'0'38'321,"37"-38"1667,40 0 705,-1 0 64,114-38-897,38 38-65,37 0-64,114-38-127,38 38-130,77 0-448,74 0-256,78 0-1,75 0-256,37 38-64,39-38-256,-37 0 127,37 0-384,-115-38 64,-38 0-834,-150-38-1666,-152 38-899,-191 0-3398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48:53.42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CA19646-84C0-45F7-BA7E-5EFF89EA96A5}" emma:medium="tactile" emma:mode="ink">
          <msink:context xmlns:msink="http://schemas.microsoft.com/ink/2010/main" type="writingRegion" rotatedBoundingBox="14349,6247 14604,10939 12919,11030 12664,6339"/>
        </emma:interpretation>
      </emma:emma>
    </inkml:annotationXML>
    <inkml:traceGroup>
      <inkml:annotationXML>
        <emma:emma xmlns:emma="http://www.w3.org/2003/04/emma" version="1.0">
          <emma:interpretation id="{559B314A-F82A-44E5-AA27-0FD0B7A4A87A}" emma:medium="tactile" emma:mode="ink">
            <msink:context xmlns:msink="http://schemas.microsoft.com/ink/2010/main" type="paragraph" rotatedBoundingBox="14349,6247 14604,10939 12919,11030 12664,63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C2CFB39-EF28-45DE-A346-EF883A0C9A03}" emma:medium="tactile" emma:mode="ink">
              <msink:context xmlns:msink="http://schemas.microsoft.com/ink/2010/main" type="line" rotatedBoundingBox="14349,6247 14604,10939 12919,11030 12664,6339"/>
            </emma:interpretation>
          </emma:emma>
        </inkml:annotationXML>
        <inkml:traceGroup>
          <inkml:annotationXML>
            <emma:emma xmlns:emma="http://www.w3.org/2003/04/emma" version="1.0">
              <emma:interpretation id="{6CD4F329-87B6-4E1A-9C74-9F37B283BD44}" emma:medium="tactile" emma:mode="ink">
                <msink:context xmlns:msink="http://schemas.microsoft.com/ink/2010/main" type="inkWord" rotatedBoundingBox="14547,9895 14604,10939 12919,11030 12862,9987">
                  <msink:destinationLink direction="with" ref="{997E336D-F574-4244-9DD0-BB262588F221}"/>
                </msink:context>
              </emma:interpretation>
              <emma:one-of disjunction-type="recognition" id="oneOf0">
                <emma:interpretation id="interp0" emma:lang="de-DE" emma:confidence="0">
                  <emma:literal>ä</emma:literal>
                </emma:interpretation>
                <emma:interpretation id="interp1" emma:lang="de-DE" emma:confidence="0">
                  <emma:literal>ä</emma:literal>
                </emma:interpretation>
                <emma:interpretation id="interp2" emma:lang="de-DE" emma:confidence="0">
                  <emma:literal>ä</emma:literal>
                </emma:interpretation>
                <emma:interpretation id="interp3" emma:lang="de-DE" emma:confidence="0">
                  <emma:literal>ä</emma:literal>
                </emma:interpretation>
                <emma:interpretation id="interp4" emma:lang="de-DE" emma:confidence="0">
                  <emma:literal>ä</emma:literal>
                </emma:interpretation>
              </emma:one-of>
            </emma:emma>
          </inkml:annotationXML>
          <inkml:trace contextRef="#ctx0" brushRef="#br0">590-290 5899,'16'47'4168,"-16"14"-1988,0 1-1346,0 15-770,0 0 1218,0 0-897,0-15-642,0-16-191,0-15-4041</inkml:trace>
          <inkml:trace contextRef="#ctx0" brushRef="#br0" timeOffset="-952.0545">205-259 1667,'16'93'3719,"-16"-16"-2501,0-15-512,0 30-706,0-31 128,0 1-192,0 0-1539</inkml:trace>
          <inkml:trace contextRef="#ctx0" brushRef="#br0" timeOffset="23344.3351">329-243 1282,'0'0'2693,"0"0"-1026,-16 0 1,16 0-129,0 0-129,0 0-63,0 15-514,0-15-448,0 16 64,-15-1-192,15 0-193,0 16 0,0 0 64,0 0-192,0 15-128,0 1-1219,0 14-1026,0-15-1795</inkml:trace>
          <inkml:trace contextRef="#ctx0" brushRef="#br0" timeOffset="-440.0252">405-228 6476,'0'62'3527,"0"-16"-1924,0 16-449,0 30-833,0-15 961,0 16-64,0-32-1153,-15-15-130,15 1-2051,0-32-6861</inkml:trace>
          <inkml:trace contextRef="#ctx0" brushRef="#br0" timeOffset="24287.3891">529-212 64,'-16'0'2308,"16"15"-961,0 0-257,0 1-128,0-1 448,0 16 258,0 0-258,0 15-384,0 16-256,0-1-642,0 1-128,0 0-2373,0-16 1925,0 0-1476</inkml:trace>
          <inkml:trace contextRef="#ctx0" brushRef="#br0" timeOffset="-426553.3975">-2 0 5450,'0'0'3270,"0"0"-1025,0 0 320,0 18-898,0-18-385,0 19 129,0 0-385,0 18-385,0-18-64,0 18-384,0 19 191,0-19-320,0 19-64,19 19 0,-19-37 193,0 18-899,19-19-3397,-19-18-6542</inkml:trace>
          <inkml:trace contextRef="#ctx0" brushRef="#br0" timeOffset="-429440.5626">17 429 3847,'19'0'2308,"-1"0"1,20-18-578,-20 18-384,38 0-514,0 0 450,20-19 127,-2 19-512,19 0-128,-17 0-321,17 0 320,-19 0-256,1 0-256,-19 0-129,-18 0-192,-1 0-834,-37 0-4937</inkml:trace>
          <inkml:trace contextRef="#ctx0" brushRef="#br0" timeOffset="-423632.2304">914 467 5258,'0'-19'4104,"0"19"-1732,19 0 321,18 19 193,19-19-642,19 37-769,0-18-577,-1 18-578,-17-18-384,-20 0-513,-37 0-6605</inkml:trace>
          <inkml:trace contextRef="#ctx0" brushRef="#br0" timeOffset="-425104.3146">-207 729 3847,'-56'0'2885,"37"0"1,19 0-513,0 0-1604,19-19 321,0 19-192,18-18 64,0-20-257,0 19-64,19-18-64,1-1-128,-1 1-256,-19 18-257,-37 19-1091,-19 0-3462</inkml:trace>
          <inkml:trace contextRef="#ctx0" brushRef="#br0" timeOffset="-424296.2684">-263 803 2116,'37'-18'2436,"0"18"-256,-18-19-128,37 19-320,-19-19-129,20 19-513,17-18-128,-18 18 256,19-19-641,19 1-256,-1 18 384,0-20 1091,20 2-1283,17-1 192,20 1-256,-1-1-64,-18 0-65,0 19 257,-37 0-641,-57 0-4424</inkml:trace>
          <inkml:trace contextRef="#ctx0" brushRef="#br0" timeOffset="-11904.681">113-1955 1090,'0'0'6476,"0"0"-4232,0 0 321,15 0-1282,0-15-386,17 15-255,14 0-322,-15 0 1,15 0 128,0 0-257,0 0 1,-15 0-129,15 0 192,0 0-63,16 0-129,-1 0-64,-14 0-449,-17 0-3014</inkml:trace>
          <inkml:trace contextRef="#ctx0" brushRef="#br0" timeOffset="-12640.723">82-1923 4168,'0'0'4809,"0"0"-1603,0 0-256,0 0-450,0 0-768,0 0-578,0 0-385,0 0-256,0 15-128,0 0-64,0 1-257,0-1 64,16 1 0,-16-1 65,0 16-65,0-15-192,0-1 128,0 1 64,0-1-192,0 0-64,0 0 192,0-15-128,0 0 64,0 0 0,0 0 0,0 0 256,0 0-127,0 0 127,0 0-384,0 0 256,0 0-256,0 0 128,0 0 128,0 0-256,0 0 128,0 0 0,0 0 128,0 0 0,0 0-192,0 0 64,0 0 0,0 0 64,0 0-128,0 0 64,0 0 0,0 0 0,0 0 0,0 0 64,0 0-128,0 0-128,0 0 192,0 0-128,15 0 128,-15 0 0,15 0 0,0 0 0,-15 0 0,16 0 128,15 0-192,-16 0 0,1 0 384,15 0-192,-16 0-192,16 0 64,0 0 0,-16 0 129,0 0-129,1 0 64,-1 0-193,0 0 194,1 0-1,-1 16 0,1-16-64,-1 0 0,0 0 0,1 0 0,-1 0 128,1 0-128,-1 0-128,-15 0 64,15 0 128,-15 0 0,16 0-192,-1 0 320,16 0-128,-16 0-64,-15 0-128,16 0 192,-16 0 64,0 0-128,15-16 0,-15 16 129,16 0-258,-16 0 65,15 0 64,-15 0 0,0 0 0,0 0 0,0 0 0,0 0 64,0 0 0,0 0-192,0 0 128,0 0 0,0 0 0,15 0 0,-15 0 0,0 0 64,0 0-128,16-15-128,-16 15 256,0 0-64,0 0 64,0 0-256,0 0 192,0 0-129,0 0 1,0 0 192,0 0-64,0-15-64,0 15 257,0 0-193,0 0-65,0 0 65,0 0 0,0 0 65,0 0-65,0-15 0,0 15-65,0 0 65,0-16 0,0 16 65,0-15-130,0-1 65,0 1-64,0-1 64,0 1 0,0-1-64,0 1 64,0-1 64,0 1-128,0 15 64,-16-15 64,16 15-64,0-16-64,0 16-128,0 0-257,-15 0-705,15 0-1604,0 0-6796</inkml:trace>
          <inkml:trace contextRef="#ctx0" brushRef="#br0" timeOffset="27311.5621">98-3881 7310,'0'0'6797,"0"0"-3655,0 15-1026,0 0-449,0 32-705,0-1-321,0 0-384,15 1-1,-15-17-128,15 1 1,-15-15-642,0-1-2437,0-15-7246</inkml:trace>
          <inkml:trace contextRef="#ctx0" brushRef="#br0" timeOffset="27871.5941">-149-3820 8271,'0'-15'3463,"0"-1"-834,0 1-641,15 0-834,1 0-448,14-1-322,-14 16-63,30 0-193,-15 0 64,15 0-63,1 16-193,-2-1 64,2 15 128,-16 1-128,-16 16 192,1-16-64,-16-1 129,0 17 320,-16-17 128,-15 1 514,1 0-257,-32-15-129,15-1-256,1-15-448,15-15-65,1-1-770,30-15-1794,0 16-9812</inkml:trace>
        </inkml:traceGroup>
        <inkml:traceGroup>
          <inkml:annotationXML>
            <emma:emma xmlns:emma="http://www.w3.org/2003/04/emma" version="1.0">
              <emma:interpretation id="{C6818D93-0B7D-4465-A367-C09BEE0575C7}" emma:medium="tactile" emma:mode="ink">
                <msink:context xmlns:msink="http://schemas.microsoft.com/ink/2010/main" type="inkWord" rotatedBoundingBox="13279,8249 13929,8257 13925,8538 13276,8530"/>
              </emma:interpretation>
              <emma:one-of disjunction-type="recognition" id="oneOf1">
                <emma:interpretation id="interp5" emma:lang="de-DE" emma:confidence="0">
                  <emma:literal>*FH/</emma:literal>
                </emma:interpretation>
                <emma:interpretation id="interp6" emma:lang="de-DE" emma:confidence="0">
                  <emma:literal>*FH/</emma:literal>
                </emma:interpretation>
                <emma:interpretation id="interp7" emma:lang="de-DE" emma:confidence="0">
                  <emma:literal>*FH/</emma:literal>
                </emma:interpretation>
                <emma:interpretation id="interp8" emma:lang="de-DE" emma:confidence="0">
                  <emma:literal>*FH/</emma:literal>
                </emma:interpretation>
                <emma:interpretation id="interp9" emma:lang="de-DE" emma:confidence="0">
                  <emma:literal>*FH/</emma:literal>
                </emma:interpretation>
              </emma:one-of>
            </emma:emma>
          </inkml:annotationXML>
          <inkml:trace contextRef="#ctx0" brushRef="#br0" timeOffset="-426553.3975">-2 0 5450,'0'0'3270,"0"0"-1025,0 0 320,0 18-898,0-18-385,0 19 129,0 0-385,0 18-385,0-18-64,0 18-384,0 19 191,0-19-320,0 19-64,19 19 0,-19-37 193,0 18-899,19-19-3397,-19-18-6542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49:22.42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E2353318-2CEB-4E18-8E60-459E15533D48}" emma:medium="tactile" emma:mode="ink">
          <msink:context xmlns:msink="http://schemas.microsoft.com/ink/2010/main" type="inkDrawing"/>
        </emma:interpretation>
      </emma:emma>
    </inkml:annotationXML>
    <inkml:trace contextRef="#ctx0" brushRef="#br0">-2 355 11542,'0'0'3975,"0"-16"-1474,0 1-834,0-1-769,0 1-513,0-16-65,0 16-127,0-16-129,0 16 64,0-16 65,0 0-258,15 0 194,-15 0-129,0 16 0,0-16 64,0 16-64,15-1-64,-15 16 64,0 0 192,0 0-256,0 0-64,0 0 448,0 0-384,0 16 192,0-1-128,16 1 65,-16 14-130,15-15 65,1 1 65,-1-1-130,0 1 258,1-1-257,-1-15 128,1 0 0,-16-15-64,15-1 64,0 1-128,-15-1 64,0 1 0,16-15 64,-16 14-128,0 16 128,0-15-128,0 15 128,0 0-385,0 15 386,15 1-1,-15 29 192,16 2 193,-16-1-385,15 0 64,-15 1 1,0-17-129,0-14-193,0-1-1923,0-15-8977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10:49:23.53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D81478C-990D-410C-B76E-7A4E338965CD}" emma:medium="tactile" emma:mode="ink">
          <msink:context xmlns:msink="http://schemas.microsoft.com/ink/2010/main" type="inkDrawing"/>
        </emma:interpretation>
      </emma:emma>
    </inkml:annotationXML>
    <inkml:trace contextRef="#ctx0" brushRef="#br0">-1 30 5514,'0'-15'6925,"0"15"-3077,0 0-1027,0 0-1667,0-16-384,0 16-129,0 0-256,15 0 0,0 0-129,1 0-128,15 0 65,-16 0-129,16 0 0,-16 0-128,1 16 256,-1-16-256,-15 15 128,15-15 65,-15 16-194,0-16 194,0 15-65,0 0 128,-15 16-128,0-16-64,-1 1 128,1 15-128,-16-16 193,16 1-1,15-1 193,-16 0-193,16 1-63,0-16 191,0 0 1,31 15 320,0-15-320,15 0-129,0 0 0,-15-15-127,-16 15-322,-15 0-641,0 0-2244,-30 0-5386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8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44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6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24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72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81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96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27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066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49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4B958-16D6-45FD-9AC2-A08BBBC162B4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B576E-D150-4C00-8E56-C68333D59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73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2.xml"/><Relationship Id="rId117" Type="http://schemas.openxmlformats.org/officeDocument/2006/relationships/image" Target="../media/image56.emf"/><Relationship Id="rId21" Type="http://schemas.openxmlformats.org/officeDocument/2006/relationships/image" Target="../media/image10.emf"/><Relationship Id="rId42" Type="http://schemas.openxmlformats.org/officeDocument/2006/relationships/customXml" Target="../ink/ink20.xml"/><Relationship Id="rId47" Type="http://schemas.openxmlformats.org/officeDocument/2006/relationships/image" Target="../media/image23.emf"/><Relationship Id="rId63" Type="http://schemas.openxmlformats.org/officeDocument/2006/relationships/image" Target="../media/image31.emf"/><Relationship Id="rId84" Type="http://schemas.openxmlformats.org/officeDocument/2006/relationships/customXml" Target="../ink/ink40.xml"/><Relationship Id="rId89" Type="http://schemas.openxmlformats.org/officeDocument/2006/relationships/image" Target="../media/image42.emf"/><Relationship Id="rId112" Type="http://schemas.openxmlformats.org/officeDocument/2006/relationships/customXml" Target="../ink/ink54.xml"/><Relationship Id="rId133" Type="http://schemas.openxmlformats.org/officeDocument/2006/relationships/image" Target="../media/image64.emf"/><Relationship Id="rId138" Type="http://schemas.openxmlformats.org/officeDocument/2006/relationships/customXml" Target="../ink/ink67.xml"/><Relationship Id="rId16" Type="http://schemas.openxmlformats.org/officeDocument/2006/relationships/customXml" Target="../ink/ink7.xml"/><Relationship Id="rId107" Type="http://schemas.openxmlformats.org/officeDocument/2006/relationships/image" Target="../media/image51.emf"/><Relationship Id="rId11" Type="http://schemas.openxmlformats.org/officeDocument/2006/relationships/image" Target="../media/image5.emf"/><Relationship Id="rId32" Type="http://schemas.openxmlformats.org/officeDocument/2006/relationships/customXml" Target="../ink/ink15.xml"/><Relationship Id="rId37" Type="http://schemas.openxmlformats.org/officeDocument/2006/relationships/image" Target="../media/image18.emf"/><Relationship Id="rId53" Type="http://schemas.openxmlformats.org/officeDocument/2006/relationships/image" Target="../media/image26.emf"/><Relationship Id="rId58" Type="http://schemas.openxmlformats.org/officeDocument/2006/relationships/customXml" Target="../ink/ink28.xml"/><Relationship Id="rId74" Type="http://schemas.openxmlformats.org/officeDocument/2006/relationships/customXml" Target="../ink/ink35.xml"/><Relationship Id="rId79" Type="http://schemas.openxmlformats.org/officeDocument/2006/relationships/image" Target="../media/image37.emf"/><Relationship Id="rId102" Type="http://schemas.openxmlformats.org/officeDocument/2006/relationships/customXml" Target="../ink/ink49.xml"/><Relationship Id="rId123" Type="http://schemas.openxmlformats.org/officeDocument/2006/relationships/image" Target="../media/image59.emf"/><Relationship Id="rId128" Type="http://schemas.openxmlformats.org/officeDocument/2006/relationships/customXml" Target="../ink/ink62.xml"/><Relationship Id="rId5" Type="http://schemas.openxmlformats.org/officeDocument/2006/relationships/image" Target="../media/image2.emf"/><Relationship Id="rId90" Type="http://schemas.openxmlformats.org/officeDocument/2006/relationships/customXml" Target="../ink/ink43.xml"/><Relationship Id="rId95" Type="http://schemas.openxmlformats.org/officeDocument/2006/relationships/image" Target="../media/image45.emf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3.emf"/><Relationship Id="rId30" Type="http://schemas.openxmlformats.org/officeDocument/2006/relationships/customXml" Target="../ink/ink14.xml"/><Relationship Id="rId35" Type="http://schemas.openxmlformats.org/officeDocument/2006/relationships/image" Target="../media/image17.emf"/><Relationship Id="rId43" Type="http://schemas.openxmlformats.org/officeDocument/2006/relationships/image" Target="../media/image21.emf"/><Relationship Id="rId48" Type="http://schemas.openxmlformats.org/officeDocument/2006/relationships/customXml" Target="../ink/ink23.xml"/><Relationship Id="rId56" Type="http://schemas.openxmlformats.org/officeDocument/2006/relationships/customXml" Target="../ink/ink27.xml"/><Relationship Id="rId64" Type="http://schemas.openxmlformats.org/officeDocument/2006/relationships/customXml" Target="../ink/ink31.xml"/><Relationship Id="rId69" Type="http://schemas.openxmlformats.org/officeDocument/2006/relationships/image" Target="../media/image34.emf"/><Relationship Id="rId77" Type="http://schemas.openxmlformats.org/officeDocument/2006/relationships/image" Target="../media/image33.emf"/><Relationship Id="rId100" Type="http://schemas.openxmlformats.org/officeDocument/2006/relationships/customXml" Target="../ink/ink48.xml"/><Relationship Id="rId105" Type="http://schemas.openxmlformats.org/officeDocument/2006/relationships/image" Target="../media/image50.emf"/><Relationship Id="rId113" Type="http://schemas.openxmlformats.org/officeDocument/2006/relationships/image" Target="../media/image54.emf"/><Relationship Id="rId118" Type="http://schemas.openxmlformats.org/officeDocument/2006/relationships/customXml" Target="../ink/ink57.xml"/><Relationship Id="rId126" Type="http://schemas.openxmlformats.org/officeDocument/2006/relationships/customXml" Target="../ink/ink61.xml"/><Relationship Id="rId134" Type="http://schemas.openxmlformats.org/officeDocument/2006/relationships/customXml" Target="../ink/ink65.xml"/><Relationship Id="rId139" Type="http://schemas.openxmlformats.org/officeDocument/2006/relationships/image" Target="../media/image67.emf"/><Relationship Id="rId8" Type="http://schemas.openxmlformats.org/officeDocument/2006/relationships/customXml" Target="../ink/ink4.xml"/><Relationship Id="rId51" Type="http://schemas.openxmlformats.org/officeDocument/2006/relationships/image" Target="../media/image25.emf"/><Relationship Id="rId72" Type="http://schemas.openxmlformats.org/officeDocument/2006/relationships/customXml" Target="../ink/ink34.xml"/><Relationship Id="rId80" Type="http://schemas.openxmlformats.org/officeDocument/2006/relationships/customXml" Target="../ink/ink38.xml"/><Relationship Id="rId85" Type="http://schemas.openxmlformats.org/officeDocument/2006/relationships/image" Target="../media/image40.emf"/><Relationship Id="rId93" Type="http://schemas.openxmlformats.org/officeDocument/2006/relationships/image" Target="../media/image44.emf"/><Relationship Id="rId98" Type="http://schemas.openxmlformats.org/officeDocument/2006/relationships/customXml" Target="../ink/ink47.xml"/><Relationship Id="rId121" Type="http://schemas.openxmlformats.org/officeDocument/2006/relationships/image" Target="../media/image58.emf"/><Relationship Id="rId3" Type="http://schemas.openxmlformats.org/officeDocument/2006/relationships/image" Target="../media/image1.emf"/><Relationship Id="rId12" Type="http://schemas.openxmlformats.org/officeDocument/2006/relationships/customXml" Target="../ink/ink5.xml"/><Relationship Id="rId17" Type="http://schemas.openxmlformats.org/officeDocument/2006/relationships/image" Target="../media/image8.emf"/><Relationship Id="rId25" Type="http://schemas.openxmlformats.org/officeDocument/2006/relationships/image" Target="../media/image12.emf"/><Relationship Id="rId33" Type="http://schemas.openxmlformats.org/officeDocument/2006/relationships/image" Target="../media/image16.emf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59" Type="http://schemas.openxmlformats.org/officeDocument/2006/relationships/image" Target="../media/image29.emf"/><Relationship Id="rId103" Type="http://schemas.openxmlformats.org/officeDocument/2006/relationships/image" Target="../media/image49.emf"/><Relationship Id="rId108" Type="http://schemas.openxmlformats.org/officeDocument/2006/relationships/customXml" Target="../ink/ink52.xml"/><Relationship Id="rId116" Type="http://schemas.openxmlformats.org/officeDocument/2006/relationships/customXml" Target="../ink/ink56.xml"/><Relationship Id="rId124" Type="http://schemas.openxmlformats.org/officeDocument/2006/relationships/customXml" Target="../ink/ink60.xml"/><Relationship Id="rId129" Type="http://schemas.openxmlformats.org/officeDocument/2006/relationships/image" Target="../media/image62.emf"/><Relationship Id="rId137" Type="http://schemas.openxmlformats.org/officeDocument/2006/relationships/image" Target="../media/image66.emf"/><Relationship Id="rId20" Type="http://schemas.openxmlformats.org/officeDocument/2006/relationships/customXml" Target="../ink/ink9.xml"/><Relationship Id="rId41" Type="http://schemas.openxmlformats.org/officeDocument/2006/relationships/image" Target="../media/image4.emf"/><Relationship Id="rId54" Type="http://schemas.openxmlformats.org/officeDocument/2006/relationships/customXml" Target="../ink/ink26.xml"/><Relationship Id="rId62" Type="http://schemas.openxmlformats.org/officeDocument/2006/relationships/customXml" Target="../ink/ink30.xml"/><Relationship Id="rId70" Type="http://schemas.openxmlformats.org/officeDocument/2006/relationships/customXml" Target="../ink/ink33.xml"/><Relationship Id="rId75" Type="http://schemas.openxmlformats.org/officeDocument/2006/relationships/image" Target="../media/image20.emf"/><Relationship Id="rId83" Type="http://schemas.openxmlformats.org/officeDocument/2006/relationships/image" Target="../media/image39.emf"/><Relationship Id="rId88" Type="http://schemas.openxmlformats.org/officeDocument/2006/relationships/customXml" Target="../ink/ink42.xml"/><Relationship Id="rId91" Type="http://schemas.openxmlformats.org/officeDocument/2006/relationships/image" Target="../media/image43.emf"/><Relationship Id="rId96" Type="http://schemas.openxmlformats.org/officeDocument/2006/relationships/customXml" Target="../ink/ink46.xml"/><Relationship Id="rId111" Type="http://schemas.openxmlformats.org/officeDocument/2006/relationships/image" Target="../media/image53.emf"/><Relationship Id="rId132" Type="http://schemas.openxmlformats.org/officeDocument/2006/relationships/customXml" Target="../ink/ink64.xml"/><Relationship Id="rId140" Type="http://schemas.openxmlformats.org/officeDocument/2006/relationships/customXml" Target="../ink/ink6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5" Type="http://schemas.openxmlformats.org/officeDocument/2006/relationships/image" Target="../media/image7.emf"/><Relationship Id="rId23" Type="http://schemas.openxmlformats.org/officeDocument/2006/relationships/image" Target="../media/image11.emf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49" Type="http://schemas.openxmlformats.org/officeDocument/2006/relationships/image" Target="../media/image24.emf"/><Relationship Id="rId57" Type="http://schemas.openxmlformats.org/officeDocument/2006/relationships/image" Target="../media/image28.emf"/><Relationship Id="rId106" Type="http://schemas.openxmlformats.org/officeDocument/2006/relationships/customXml" Target="../ink/ink51.xml"/><Relationship Id="rId114" Type="http://schemas.openxmlformats.org/officeDocument/2006/relationships/customXml" Target="../ink/ink55.xml"/><Relationship Id="rId119" Type="http://schemas.openxmlformats.org/officeDocument/2006/relationships/image" Target="../media/image57.emf"/><Relationship Id="rId127" Type="http://schemas.openxmlformats.org/officeDocument/2006/relationships/image" Target="../media/image61.emf"/><Relationship Id="rId31" Type="http://schemas.openxmlformats.org/officeDocument/2006/relationships/image" Target="../media/image15.emf"/><Relationship Id="rId44" Type="http://schemas.openxmlformats.org/officeDocument/2006/relationships/customXml" Target="../ink/ink21.xml"/><Relationship Id="rId52" Type="http://schemas.openxmlformats.org/officeDocument/2006/relationships/customXml" Target="../ink/ink25.xml"/><Relationship Id="rId60" Type="http://schemas.openxmlformats.org/officeDocument/2006/relationships/customXml" Target="../ink/ink29.xml"/><Relationship Id="rId65" Type="http://schemas.openxmlformats.org/officeDocument/2006/relationships/image" Target="../media/image32.emf"/><Relationship Id="rId73" Type="http://schemas.openxmlformats.org/officeDocument/2006/relationships/image" Target="../media/image36.emf"/><Relationship Id="rId78" Type="http://schemas.openxmlformats.org/officeDocument/2006/relationships/customXml" Target="../ink/ink37.xml"/><Relationship Id="rId81" Type="http://schemas.openxmlformats.org/officeDocument/2006/relationships/image" Target="../media/image38.emf"/><Relationship Id="rId86" Type="http://schemas.openxmlformats.org/officeDocument/2006/relationships/customXml" Target="../ink/ink41.xml"/><Relationship Id="rId94" Type="http://schemas.openxmlformats.org/officeDocument/2006/relationships/customXml" Target="../ink/ink45.xml"/><Relationship Id="rId99" Type="http://schemas.openxmlformats.org/officeDocument/2006/relationships/image" Target="../media/image47.emf"/><Relationship Id="rId101" Type="http://schemas.openxmlformats.org/officeDocument/2006/relationships/image" Target="../media/image48.emf"/><Relationship Id="rId122" Type="http://schemas.openxmlformats.org/officeDocument/2006/relationships/customXml" Target="../ink/ink59.xml"/><Relationship Id="rId130" Type="http://schemas.openxmlformats.org/officeDocument/2006/relationships/customXml" Target="../ink/ink63.xml"/><Relationship Id="rId135" Type="http://schemas.openxmlformats.org/officeDocument/2006/relationships/image" Target="../media/image65.emf"/><Relationship Id="rId4" Type="http://schemas.openxmlformats.org/officeDocument/2006/relationships/customXml" Target="../ink/ink2.xml"/><Relationship Id="rId13" Type="http://schemas.openxmlformats.org/officeDocument/2006/relationships/image" Target="../media/image6.emf"/><Relationship Id="rId18" Type="http://schemas.openxmlformats.org/officeDocument/2006/relationships/customXml" Target="../ink/ink8.xml"/><Relationship Id="rId39" Type="http://schemas.openxmlformats.org/officeDocument/2006/relationships/image" Target="../media/image19.emf"/><Relationship Id="rId109" Type="http://schemas.openxmlformats.org/officeDocument/2006/relationships/image" Target="../media/image52.emf"/><Relationship Id="rId34" Type="http://schemas.openxmlformats.org/officeDocument/2006/relationships/customXml" Target="../ink/ink16.xml"/><Relationship Id="rId50" Type="http://schemas.openxmlformats.org/officeDocument/2006/relationships/customXml" Target="../ink/ink24.xml"/><Relationship Id="rId55" Type="http://schemas.openxmlformats.org/officeDocument/2006/relationships/image" Target="../media/image27.emf"/><Relationship Id="rId76" Type="http://schemas.openxmlformats.org/officeDocument/2006/relationships/customXml" Target="../ink/ink36.xml"/><Relationship Id="rId97" Type="http://schemas.openxmlformats.org/officeDocument/2006/relationships/image" Target="../media/image46.emf"/><Relationship Id="rId104" Type="http://schemas.openxmlformats.org/officeDocument/2006/relationships/customXml" Target="../ink/ink50.xml"/><Relationship Id="rId120" Type="http://schemas.openxmlformats.org/officeDocument/2006/relationships/customXml" Target="../ink/ink58.xml"/><Relationship Id="rId125" Type="http://schemas.openxmlformats.org/officeDocument/2006/relationships/image" Target="../media/image60.emf"/><Relationship Id="rId141" Type="http://schemas.openxmlformats.org/officeDocument/2006/relationships/image" Target="../media/image68.emf"/><Relationship Id="rId7" Type="http://schemas.openxmlformats.org/officeDocument/2006/relationships/image" Target="../media/image3.emf"/><Relationship Id="rId71" Type="http://schemas.openxmlformats.org/officeDocument/2006/relationships/image" Target="../media/image35.emf"/><Relationship Id="rId92" Type="http://schemas.openxmlformats.org/officeDocument/2006/relationships/customXml" Target="../ink/ink44.xml"/><Relationship Id="rId2" Type="http://schemas.openxmlformats.org/officeDocument/2006/relationships/customXml" Target="../ink/ink1.xml"/><Relationship Id="rId29" Type="http://schemas.openxmlformats.org/officeDocument/2006/relationships/image" Target="../media/image14.emf"/><Relationship Id="rId24" Type="http://schemas.openxmlformats.org/officeDocument/2006/relationships/customXml" Target="../ink/ink11.xml"/><Relationship Id="rId40" Type="http://schemas.openxmlformats.org/officeDocument/2006/relationships/customXml" Target="../ink/ink19.xml"/><Relationship Id="rId45" Type="http://schemas.openxmlformats.org/officeDocument/2006/relationships/image" Target="../media/image22.emf"/><Relationship Id="rId66" Type="http://schemas.openxmlformats.org/officeDocument/2006/relationships/customXml" Target="../ink/ink32.xml"/><Relationship Id="rId87" Type="http://schemas.openxmlformats.org/officeDocument/2006/relationships/image" Target="../media/image41.emf"/><Relationship Id="rId110" Type="http://schemas.openxmlformats.org/officeDocument/2006/relationships/customXml" Target="../ink/ink53.xml"/><Relationship Id="rId115" Type="http://schemas.openxmlformats.org/officeDocument/2006/relationships/image" Target="../media/image55.emf"/><Relationship Id="rId131" Type="http://schemas.openxmlformats.org/officeDocument/2006/relationships/image" Target="../media/image63.emf"/><Relationship Id="rId136" Type="http://schemas.openxmlformats.org/officeDocument/2006/relationships/customXml" Target="../ink/ink66.xml"/><Relationship Id="rId61" Type="http://schemas.openxmlformats.org/officeDocument/2006/relationships/image" Target="../media/image30.emf"/><Relationship Id="rId82" Type="http://schemas.openxmlformats.org/officeDocument/2006/relationships/customXml" Target="../ink/ink39.xml"/><Relationship Id="rId1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910658" y="1052736"/>
            <a:ext cx="7045718" cy="5657373"/>
            <a:chOff x="214069" y="1150576"/>
            <a:chExt cx="7045718" cy="5657373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0" name="Ink 19"/>
                <p14:cNvContentPartPr/>
                <p14:nvPr/>
              </p14:nvContentPartPr>
              <p14:xfrm>
                <a:off x="1231518" y="2314874"/>
                <a:ext cx="81000" cy="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231518" y="2314874"/>
                  <a:ext cx="8100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1" name="Ink 20"/>
                <p14:cNvContentPartPr/>
                <p14:nvPr/>
              </p14:nvContentPartPr>
              <p14:xfrm>
                <a:off x="646878" y="1722314"/>
                <a:ext cx="2862000" cy="70092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6878" y="1722314"/>
                  <a:ext cx="2862000" cy="70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040" name="Ink 1039"/>
                <p14:cNvContentPartPr/>
                <p14:nvPr/>
              </p14:nvContentPartPr>
              <p14:xfrm>
                <a:off x="699798" y="2328554"/>
                <a:ext cx="706320" cy="16560"/>
              </p14:xfrm>
            </p:contentPart>
          </mc:Choice>
          <mc:Fallback xmlns="">
            <p:pic>
              <p:nvPicPr>
                <p:cNvPr id="1040" name="Ink 1039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99798" y="2328554"/>
                  <a:ext cx="706320" cy="1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55" name="Ink 1054"/>
                <p14:cNvContentPartPr/>
                <p14:nvPr/>
              </p14:nvContentPartPr>
              <p14:xfrm>
                <a:off x="2334918" y="3225674"/>
                <a:ext cx="605520" cy="207000"/>
              </p14:xfrm>
            </p:contentPart>
          </mc:Choice>
          <mc:Fallback xmlns="">
            <p:pic>
              <p:nvPicPr>
                <p:cNvPr id="1055" name="Ink 1054"/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34918" y="3225674"/>
                  <a:ext cx="605520" cy="20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057" name="Ink 1056"/>
                <p14:cNvContentPartPr/>
                <p14:nvPr/>
              </p14:nvContentPartPr>
              <p14:xfrm>
                <a:off x="1794558" y="2969714"/>
                <a:ext cx="1733040" cy="554675"/>
              </p14:xfrm>
            </p:contentPart>
          </mc:Choice>
          <mc:Fallback xmlns="">
            <p:pic>
              <p:nvPicPr>
                <p:cNvPr id="1057" name="Ink 1056"/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794558" y="2969714"/>
                  <a:ext cx="1733040" cy="5546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058" name="Ink 1057"/>
                <p14:cNvContentPartPr/>
                <p14:nvPr/>
              </p14:nvContentPartPr>
              <p14:xfrm>
                <a:off x="4696878" y="2922194"/>
                <a:ext cx="391320" cy="901080"/>
              </p14:xfrm>
            </p:contentPart>
          </mc:Choice>
          <mc:Fallback xmlns="">
            <p:pic>
              <p:nvPicPr>
                <p:cNvPr id="1058" name="Ink 1057"/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696878" y="2922194"/>
                  <a:ext cx="391320" cy="90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70" name="Ink 1069"/>
                <p14:cNvContentPartPr/>
                <p14:nvPr/>
              </p14:nvContentPartPr>
              <p14:xfrm>
                <a:off x="4650438" y="2273455"/>
                <a:ext cx="605160" cy="1697779"/>
              </p14:xfrm>
            </p:contentPart>
          </mc:Choice>
          <mc:Fallback xmlns="">
            <p:pic>
              <p:nvPicPr>
                <p:cNvPr id="1070" name="Ink 1069"/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650438" y="2273455"/>
                  <a:ext cx="605160" cy="16977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096" name="Ink 1095"/>
                <p14:cNvContentPartPr/>
                <p14:nvPr/>
              </p14:nvContentPartPr>
              <p14:xfrm>
                <a:off x="4886793" y="2262295"/>
                <a:ext cx="87840" cy="128160"/>
              </p14:xfrm>
            </p:contentPart>
          </mc:Choice>
          <mc:Fallback xmlns="">
            <p:pic>
              <p:nvPicPr>
                <p:cNvPr id="1096" name="Ink 1095"/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886793" y="2262295"/>
                  <a:ext cx="87840" cy="12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097" name="Ink 1096"/>
                <p14:cNvContentPartPr/>
                <p14:nvPr/>
              </p14:nvContentPartPr>
              <p14:xfrm>
                <a:off x="5047353" y="2262655"/>
                <a:ext cx="91440" cy="95760"/>
              </p14:xfrm>
            </p:contentPart>
          </mc:Choice>
          <mc:Fallback xmlns="">
            <p:pic>
              <p:nvPicPr>
                <p:cNvPr id="1097" name="Ink 1096"/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047353" y="2262655"/>
                  <a:ext cx="91440" cy="9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098" name="Ink 1097"/>
                <p14:cNvContentPartPr/>
                <p14:nvPr/>
              </p14:nvContentPartPr>
              <p14:xfrm>
                <a:off x="4896513" y="2517535"/>
                <a:ext cx="12960" cy="255600"/>
              </p14:xfrm>
            </p:contentPart>
          </mc:Choice>
          <mc:Fallback xmlns="">
            <p:pic>
              <p:nvPicPr>
                <p:cNvPr id="1098" name="Ink 1097"/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896513" y="2517535"/>
                  <a:ext cx="12960" cy="25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099" name="Ink 1098"/>
                <p14:cNvContentPartPr/>
                <p14:nvPr/>
              </p14:nvContentPartPr>
              <p14:xfrm>
                <a:off x="3566662" y="3239335"/>
                <a:ext cx="1081800" cy="52200"/>
              </p14:xfrm>
            </p:contentPart>
          </mc:Choice>
          <mc:Fallback xmlns="">
            <p:pic>
              <p:nvPicPr>
                <p:cNvPr id="1099" name="Ink 1098"/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566662" y="3239335"/>
                  <a:ext cx="108180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118" name="Ink 1117"/>
                <p14:cNvContentPartPr/>
                <p14:nvPr/>
              </p14:nvContentPartPr>
              <p14:xfrm>
                <a:off x="214069" y="3848095"/>
                <a:ext cx="1286280" cy="2563854"/>
              </p14:xfrm>
            </p:contentPart>
          </mc:Choice>
          <mc:Fallback xmlns="">
            <p:pic>
              <p:nvPicPr>
                <p:cNvPr id="1118" name="Ink 1117"/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14069" y="3848095"/>
                  <a:ext cx="1286280" cy="25638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123" name="Ink 1122"/>
                <p14:cNvContentPartPr/>
                <p14:nvPr/>
              </p14:nvContentPartPr>
              <p14:xfrm>
                <a:off x="881149" y="4171735"/>
                <a:ext cx="25920" cy="0"/>
              </p14:xfrm>
            </p:contentPart>
          </mc:Choice>
          <mc:Fallback xmlns="">
            <p:pic>
              <p:nvPicPr>
                <p:cNvPr id="1123" name="Ink 1122"/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881149" y="4171735"/>
                  <a:ext cx="2592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125" name="Ink 1124"/>
                <p14:cNvContentPartPr/>
                <p14:nvPr/>
              </p14:nvContentPartPr>
              <p14:xfrm>
                <a:off x="349069" y="2894815"/>
                <a:ext cx="562320" cy="266760"/>
              </p14:xfrm>
            </p:contentPart>
          </mc:Choice>
          <mc:Fallback xmlns="">
            <p:pic>
              <p:nvPicPr>
                <p:cNvPr id="1125" name="Ink 1124"/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49069" y="2894815"/>
                  <a:ext cx="562320" cy="2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126" name="Ink 1125"/>
                <p14:cNvContentPartPr/>
                <p14:nvPr/>
              </p14:nvContentPartPr>
              <p14:xfrm>
                <a:off x="348349" y="3056095"/>
                <a:ext cx="584640" cy="351360"/>
              </p14:xfrm>
            </p:contentPart>
          </mc:Choice>
          <mc:Fallback xmlns="">
            <p:pic>
              <p:nvPicPr>
                <p:cNvPr id="1126" name="Ink 1125"/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348349" y="3056095"/>
                  <a:ext cx="584640" cy="35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132" name="Ink 1131"/>
                <p14:cNvContentPartPr/>
                <p14:nvPr/>
              </p14:nvContentPartPr>
              <p14:xfrm>
                <a:off x="641389" y="3433015"/>
                <a:ext cx="27000" cy="433440"/>
              </p14:xfrm>
            </p:contentPart>
          </mc:Choice>
          <mc:Fallback xmlns="">
            <p:pic>
              <p:nvPicPr>
                <p:cNvPr id="1132" name="Ink 1131"/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41389" y="3433015"/>
                  <a:ext cx="27000" cy="43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1140" name="Ink 1139"/>
                <p14:cNvContentPartPr/>
                <p14:nvPr/>
              </p14:nvContentPartPr>
              <p14:xfrm>
                <a:off x="574429" y="5185004"/>
                <a:ext cx="48960" cy="222120"/>
              </p14:xfrm>
            </p:contentPart>
          </mc:Choice>
          <mc:Fallback xmlns="">
            <p:pic>
              <p:nvPicPr>
                <p:cNvPr id="1140" name="Ink 1139"/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74429" y="5185004"/>
                  <a:ext cx="48960" cy="22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1148" name="Ink 1147"/>
                <p14:cNvContentPartPr/>
                <p14:nvPr/>
              </p14:nvContentPartPr>
              <p14:xfrm>
                <a:off x="662787" y="5712764"/>
                <a:ext cx="4780800" cy="83585"/>
              </p14:xfrm>
            </p:contentPart>
          </mc:Choice>
          <mc:Fallback xmlns="">
            <p:pic>
              <p:nvPicPr>
                <p:cNvPr id="1148" name="Ink 1147"/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62787" y="5712764"/>
                  <a:ext cx="4780800" cy="8358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149" name="Ink 1148"/>
                <p14:cNvContentPartPr/>
                <p14:nvPr/>
              </p14:nvContentPartPr>
              <p14:xfrm>
                <a:off x="6008787" y="3718069"/>
                <a:ext cx="1214640" cy="632160"/>
              </p14:xfrm>
            </p:contentPart>
          </mc:Choice>
          <mc:Fallback xmlns="">
            <p:pic>
              <p:nvPicPr>
                <p:cNvPr id="1149" name="Ink 1148"/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008787" y="3718069"/>
                  <a:ext cx="1214640" cy="63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160" name="Ink 1159"/>
                <p14:cNvContentPartPr/>
                <p14:nvPr/>
              </p14:nvContentPartPr>
              <p14:xfrm>
                <a:off x="5873427" y="4021549"/>
                <a:ext cx="156960" cy="340560"/>
              </p14:xfrm>
            </p:contentPart>
          </mc:Choice>
          <mc:Fallback xmlns="">
            <p:pic>
              <p:nvPicPr>
                <p:cNvPr id="1160" name="Ink 1159"/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873427" y="4021549"/>
                  <a:ext cx="156960" cy="34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1164" name="Ink 1163"/>
                <p14:cNvContentPartPr/>
                <p14:nvPr/>
              </p14:nvContentPartPr>
              <p14:xfrm>
                <a:off x="5169627" y="3170149"/>
                <a:ext cx="1243800" cy="98280"/>
              </p14:xfrm>
            </p:contentPart>
          </mc:Choice>
          <mc:Fallback xmlns="">
            <p:pic>
              <p:nvPicPr>
                <p:cNvPr id="1164" name="Ink 1163"/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5169627" y="3170149"/>
                  <a:ext cx="1243800" cy="9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1165" name="Ink 1164"/>
                <p14:cNvContentPartPr/>
                <p14:nvPr/>
              </p14:nvContentPartPr>
              <p14:xfrm>
                <a:off x="6440067" y="3295429"/>
                <a:ext cx="12240" cy="329040"/>
              </p14:xfrm>
            </p:contentPart>
          </mc:Choice>
          <mc:Fallback xmlns="">
            <p:pic>
              <p:nvPicPr>
                <p:cNvPr id="1165" name="Ink 1164"/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440067" y="3295429"/>
                  <a:ext cx="12240" cy="32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1185" name="Ink 1184"/>
                <p14:cNvContentPartPr/>
                <p14:nvPr/>
              </p14:nvContentPartPr>
              <p14:xfrm>
                <a:off x="4773987" y="4320349"/>
                <a:ext cx="2485800" cy="1599480"/>
              </p14:xfrm>
            </p:contentPart>
          </mc:Choice>
          <mc:Fallback xmlns="">
            <p:pic>
              <p:nvPicPr>
                <p:cNvPr id="1185" name="Ink 1184"/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4773987" y="4320349"/>
                  <a:ext cx="2485800" cy="159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1195" name="Ink 1194"/>
                <p14:cNvContentPartPr/>
                <p14:nvPr/>
              </p14:nvContentPartPr>
              <p14:xfrm>
                <a:off x="4884147" y="5768629"/>
                <a:ext cx="873360" cy="1039320"/>
              </p14:xfrm>
            </p:contentPart>
          </mc:Choice>
          <mc:Fallback xmlns="">
            <p:pic>
              <p:nvPicPr>
                <p:cNvPr id="1195" name="Ink 1194"/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884147" y="5768629"/>
                  <a:ext cx="873360" cy="10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1196" name="Ink 1195"/>
                <p14:cNvContentPartPr/>
                <p14:nvPr/>
              </p14:nvContentPartPr>
              <p14:xfrm>
                <a:off x="5675067" y="6753589"/>
                <a:ext cx="55440" cy="0"/>
              </p14:xfrm>
            </p:contentPart>
          </mc:Choice>
          <mc:Fallback xmlns="">
            <p:pic>
              <p:nvPicPr>
                <p:cNvPr id="1196" name="Ink 1195"/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675067" y="6753589"/>
                  <a:ext cx="5544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1197" name="Ink 1196"/>
                <p14:cNvContentPartPr/>
                <p14:nvPr/>
              </p14:nvContentPartPr>
              <p14:xfrm>
                <a:off x="5429547" y="6296749"/>
                <a:ext cx="0" cy="155880"/>
              </p14:xfrm>
            </p:contentPart>
          </mc:Choice>
          <mc:Fallback xmlns="">
            <p:pic>
              <p:nvPicPr>
                <p:cNvPr id="1197" name="Ink 1196"/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429547" y="6296749"/>
                  <a:ext cx="0" cy="15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1201" name="Ink 1200"/>
                <p14:cNvContentPartPr/>
                <p14:nvPr/>
              </p14:nvContentPartPr>
              <p14:xfrm>
                <a:off x="563269" y="5000815"/>
                <a:ext cx="615960" cy="259494"/>
              </p14:xfrm>
            </p:contentPart>
          </mc:Choice>
          <mc:Fallback xmlns="">
            <p:pic>
              <p:nvPicPr>
                <p:cNvPr id="1201" name="Ink 1200"/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63269" y="5000815"/>
                  <a:ext cx="615960" cy="2594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1202" name="Ink 1201"/>
                <p14:cNvContentPartPr/>
                <p14:nvPr/>
              </p14:nvContentPartPr>
              <p14:xfrm>
                <a:off x="808069" y="4579975"/>
                <a:ext cx="27000" cy="494214"/>
              </p14:xfrm>
            </p:contentPart>
          </mc:Choice>
          <mc:Fallback xmlns="">
            <p:pic>
              <p:nvPicPr>
                <p:cNvPr id="1202" name="Ink 1201"/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808069" y="4579975"/>
                  <a:ext cx="27000" cy="4942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1203" name="Ink 1202"/>
                <p14:cNvContentPartPr/>
                <p14:nvPr/>
              </p14:nvContentPartPr>
              <p14:xfrm>
                <a:off x="662629" y="6097015"/>
                <a:ext cx="669600" cy="24054"/>
              </p14:xfrm>
            </p:contentPart>
          </mc:Choice>
          <mc:Fallback xmlns="">
            <p:pic>
              <p:nvPicPr>
                <p:cNvPr id="1203" name="Ink 1202"/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662629" y="6097015"/>
                  <a:ext cx="669600" cy="240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1204" name="Ink 1203"/>
                <p14:cNvContentPartPr/>
                <p14:nvPr/>
              </p14:nvContentPartPr>
              <p14:xfrm>
                <a:off x="662629" y="6164335"/>
                <a:ext cx="56160" cy="302334"/>
              </p14:xfrm>
            </p:contentPart>
          </mc:Choice>
          <mc:Fallback xmlns="">
            <p:pic>
              <p:nvPicPr>
                <p:cNvPr id="1204" name="Ink 1203"/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662629" y="6164335"/>
                  <a:ext cx="56160" cy="3023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1205" name="Ink 1204"/>
                <p14:cNvContentPartPr/>
                <p14:nvPr/>
              </p14:nvContentPartPr>
              <p14:xfrm>
                <a:off x="812749" y="6399415"/>
                <a:ext cx="574560" cy="51414"/>
              </p14:xfrm>
            </p:contentPart>
          </mc:Choice>
          <mc:Fallback xmlns="">
            <p:pic>
              <p:nvPicPr>
                <p:cNvPr id="1205" name="Ink 1204"/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812749" y="6399415"/>
                  <a:ext cx="574560" cy="514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1214" name="Ink 1213"/>
                <p14:cNvContentPartPr/>
                <p14:nvPr/>
              </p14:nvContentPartPr>
              <p14:xfrm>
                <a:off x="1987947" y="3584594"/>
                <a:ext cx="1284480" cy="572675"/>
              </p14:xfrm>
            </p:contentPart>
          </mc:Choice>
          <mc:Fallback xmlns="">
            <p:pic>
              <p:nvPicPr>
                <p:cNvPr id="1214" name="Ink 1213"/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987947" y="3584594"/>
                  <a:ext cx="1284480" cy="5726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1215" name="Ink 1214"/>
                <p14:cNvContentPartPr/>
                <p14:nvPr/>
              </p14:nvContentPartPr>
              <p14:xfrm>
                <a:off x="1973547" y="3802309"/>
                <a:ext cx="1093320" cy="38160"/>
              </p14:xfrm>
            </p:contentPart>
          </mc:Choice>
          <mc:Fallback xmlns="">
            <p:pic>
              <p:nvPicPr>
                <p:cNvPr id="1215" name="Ink 1214"/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973547" y="3802309"/>
                  <a:ext cx="1093320" cy="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216" name="Ink 1215"/>
                <p14:cNvContentPartPr/>
                <p14:nvPr/>
              </p14:nvContentPartPr>
              <p14:xfrm>
                <a:off x="2057787" y="4090669"/>
                <a:ext cx="1241640" cy="51480"/>
              </p14:xfrm>
            </p:contentPart>
          </mc:Choice>
          <mc:Fallback xmlns="">
            <p:pic>
              <p:nvPicPr>
                <p:cNvPr id="1216" name="Ink 1215"/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2057787" y="4090669"/>
                  <a:ext cx="124164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0" name="Ink 9"/>
                <p14:cNvContentPartPr/>
                <p14:nvPr/>
              </p14:nvContentPartPr>
              <p14:xfrm>
                <a:off x="6139811" y="6054496"/>
                <a:ext cx="164160" cy="27576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6139811" y="6054496"/>
                  <a:ext cx="164160" cy="27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19" name="Ink 18"/>
                <p14:cNvContentPartPr/>
                <p14:nvPr/>
              </p14:nvContentPartPr>
              <p14:xfrm>
                <a:off x="1166771" y="1150576"/>
                <a:ext cx="1940760" cy="2965653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1166771" y="1150576"/>
                  <a:ext cx="1940760" cy="29656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26" name="Ink 25"/>
                <p14:cNvContentPartPr/>
                <p14:nvPr/>
              </p14:nvContentPartPr>
              <p14:xfrm>
                <a:off x="1752851" y="5071336"/>
                <a:ext cx="1434600" cy="46296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1752851" y="5071336"/>
                  <a:ext cx="1434600" cy="46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31" name="Ink 30"/>
                <p14:cNvContentPartPr/>
                <p14:nvPr/>
              </p14:nvContentPartPr>
              <p14:xfrm>
                <a:off x="1259651" y="2230576"/>
                <a:ext cx="715680" cy="150300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1259651" y="2230576"/>
                  <a:ext cx="715680" cy="150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120" name="Ink 1119"/>
                <p14:cNvContentPartPr/>
                <p14:nvPr/>
              </p14:nvContentPartPr>
              <p14:xfrm>
                <a:off x="1834211" y="5182216"/>
                <a:ext cx="1148400" cy="667080"/>
              </p14:xfrm>
            </p:contentPart>
          </mc:Choice>
          <mc:Fallback xmlns="">
            <p:pic>
              <p:nvPicPr>
                <p:cNvPr id="1120" name="Ink 1119"/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1834211" y="5182216"/>
                  <a:ext cx="1148400" cy="66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1129" name="Ink 1128"/>
                <p14:cNvContentPartPr/>
                <p14:nvPr/>
              </p14:nvContentPartPr>
              <p14:xfrm>
                <a:off x="1712171" y="4160536"/>
                <a:ext cx="272880" cy="939240"/>
              </p14:xfrm>
            </p:contentPart>
          </mc:Choice>
          <mc:Fallback xmlns="">
            <p:pic>
              <p:nvPicPr>
                <p:cNvPr id="1129" name="Ink 1128"/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1712171" y="4160536"/>
                  <a:ext cx="272880" cy="9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1141" name="Ink 1140"/>
                <p14:cNvContentPartPr/>
                <p14:nvPr/>
              </p14:nvContentPartPr>
              <p14:xfrm>
                <a:off x="5505131" y="2558536"/>
                <a:ext cx="140400" cy="150120"/>
              </p14:xfrm>
            </p:contentPart>
          </mc:Choice>
          <mc:Fallback xmlns="">
            <p:pic>
              <p:nvPicPr>
                <p:cNvPr id="1141" name="Ink 1140"/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505131" y="2558536"/>
                  <a:ext cx="140400" cy="15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1144" name="Ink 1143"/>
                <p14:cNvContentPartPr/>
                <p14:nvPr/>
              </p14:nvContentPartPr>
              <p14:xfrm>
                <a:off x="5385611" y="2383216"/>
                <a:ext cx="546840" cy="439560"/>
              </p14:xfrm>
            </p:contentPart>
          </mc:Choice>
          <mc:Fallback xmlns="">
            <p:pic>
              <p:nvPicPr>
                <p:cNvPr id="1144" name="Ink 1143"/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385611" y="2383216"/>
                  <a:ext cx="546840" cy="43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1146" name="Ink 1145"/>
                <p14:cNvContentPartPr/>
                <p14:nvPr/>
              </p14:nvContentPartPr>
              <p14:xfrm>
                <a:off x="5959811" y="5876296"/>
                <a:ext cx="577440" cy="507240"/>
              </p14:xfrm>
            </p:contentPart>
          </mc:Choice>
          <mc:Fallback xmlns="">
            <p:pic>
              <p:nvPicPr>
                <p:cNvPr id="1146" name="Ink 1145"/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5959811" y="5876296"/>
                  <a:ext cx="577440" cy="50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1156" name="Ink 1155"/>
                <p14:cNvContentPartPr/>
                <p14:nvPr/>
              </p14:nvContentPartPr>
              <p14:xfrm>
                <a:off x="6044067" y="4143256"/>
                <a:ext cx="826184" cy="451053"/>
              </p14:xfrm>
            </p:contentPart>
          </mc:Choice>
          <mc:Fallback xmlns="">
            <p:pic>
              <p:nvPicPr>
                <p:cNvPr id="1156" name="Ink 1155"/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6044067" y="4143256"/>
                  <a:ext cx="826184" cy="4510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2" name="Ink 1"/>
                <p14:cNvContentPartPr/>
                <p14:nvPr/>
              </p14:nvContentPartPr>
              <p14:xfrm>
                <a:off x="741971" y="2229856"/>
                <a:ext cx="560160" cy="37080"/>
              </p14:xfrm>
            </p:contentPart>
          </mc:Choice>
          <mc:Fallback xmlns="">
            <p:pic>
              <p:nvPicPr>
                <p:cNvPr id="2" name="Ink 1"/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741971" y="2229856"/>
                  <a:ext cx="56016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3" name="Ink 2"/>
                <p14:cNvContentPartPr/>
                <p14:nvPr/>
              </p14:nvContentPartPr>
              <p14:xfrm>
                <a:off x="822251" y="1894336"/>
                <a:ext cx="247680" cy="11700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822251" y="1894336"/>
                  <a:ext cx="24768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4" name="Ink 3"/>
                <p14:cNvContentPartPr/>
                <p14:nvPr/>
              </p14:nvContentPartPr>
              <p14:xfrm>
                <a:off x="5071691" y="6342856"/>
                <a:ext cx="341640" cy="18072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5071691" y="6342856"/>
                  <a:ext cx="341640" cy="18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5" name="Ink 4"/>
                <p14:cNvContentPartPr/>
                <p14:nvPr/>
              </p14:nvContentPartPr>
              <p14:xfrm>
                <a:off x="4952171" y="6672616"/>
                <a:ext cx="761760" cy="5904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4952171" y="6672616"/>
                  <a:ext cx="76176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6" name="Ink 5"/>
                <p14:cNvContentPartPr/>
                <p14:nvPr/>
              </p14:nvContentPartPr>
              <p14:xfrm>
                <a:off x="4811905" y="3060376"/>
                <a:ext cx="299160" cy="75492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4811905" y="3060376"/>
                  <a:ext cx="299160" cy="75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7" name="Ink 6"/>
                <p14:cNvContentPartPr/>
                <p14:nvPr/>
              </p14:nvContentPartPr>
              <p14:xfrm>
                <a:off x="2039545" y="3953176"/>
                <a:ext cx="1174680" cy="12240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2039545" y="3953176"/>
                  <a:ext cx="117468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8" name="Ink 7"/>
                <p14:cNvContentPartPr/>
                <p14:nvPr/>
              </p14:nvContentPartPr>
              <p14:xfrm>
                <a:off x="1889425" y="5220376"/>
                <a:ext cx="1201680" cy="19044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1889425" y="5220376"/>
                  <a:ext cx="1201680" cy="19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9" name="Ink 8"/>
                <p14:cNvContentPartPr/>
                <p14:nvPr/>
              </p14:nvContentPartPr>
              <p14:xfrm>
                <a:off x="824185" y="6226216"/>
                <a:ext cx="422280" cy="1231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824185" y="6226216"/>
                  <a:ext cx="422280" cy="12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1" name="Ink 10"/>
                <p14:cNvContentPartPr/>
                <p14:nvPr/>
              </p14:nvContentPartPr>
              <p14:xfrm>
                <a:off x="891865" y="1902976"/>
                <a:ext cx="176760" cy="2628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891865" y="1902976"/>
                  <a:ext cx="17676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2" name="Ink 11"/>
                <p14:cNvContentPartPr/>
                <p14:nvPr/>
              </p14:nvContentPartPr>
              <p14:xfrm>
                <a:off x="5174425" y="6382816"/>
                <a:ext cx="209520" cy="2880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5174425" y="6382816"/>
                  <a:ext cx="209520" cy="2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3" name="Ink 12"/>
                <p14:cNvContentPartPr/>
                <p14:nvPr/>
              </p14:nvContentPartPr>
              <p14:xfrm>
                <a:off x="878545" y="1902616"/>
                <a:ext cx="164520" cy="1332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878545" y="1902616"/>
                  <a:ext cx="164520" cy="1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4" name="Ink 13"/>
                <p14:cNvContentPartPr/>
                <p14:nvPr/>
              </p14:nvContentPartPr>
              <p14:xfrm>
                <a:off x="5144545" y="6370216"/>
                <a:ext cx="237240" cy="2664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5144545" y="6370216"/>
                  <a:ext cx="23724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5" name="Ink 14"/>
                <p14:cNvContentPartPr/>
                <p14:nvPr/>
              </p14:nvContentPartPr>
              <p14:xfrm>
                <a:off x="429985" y="3060376"/>
                <a:ext cx="394200" cy="22176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429985" y="3060376"/>
                  <a:ext cx="394200" cy="22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16" name="Ink 15"/>
                <p14:cNvContentPartPr/>
                <p14:nvPr/>
              </p14:nvContentPartPr>
              <p14:xfrm>
                <a:off x="660025" y="5127136"/>
                <a:ext cx="464400" cy="21816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660025" y="5127136"/>
                  <a:ext cx="464400" cy="21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7" name="Ink 16"/>
                <p14:cNvContentPartPr/>
                <p14:nvPr/>
              </p14:nvContentPartPr>
              <p14:xfrm>
                <a:off x="4840345" y="5123896"/>
                <a:ext cx="588960" cy="29196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4840345" y="5123896"/>
                  <a:ext cx="588960" cy="29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8" name="Ink 17"/>
                <p14:cNvContentPartPr/>
                <p14:nvPr/>
              </p14:nvContentPartPr>
              <p14:xfrm>
                <a:off x="2058265" y="1983616"/>
                <a:ext cx="1279080" cy="28692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058265" y="1983616"/>
                  <a:ext cx="1279080" cy="28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22" name="Ink 21"/>
                <p14:cNvContentPartPr/>
                <p14:nvPr/>
              </p14:nvContentPartPr>
              <p14:xfrm>
                <a:off x="346105" y="4020496"/>
                <a:ext cx="970200" cy="41040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346105" y="4020496"/>
                  <a:ext cx="970200" cy="41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23" name="Ink 22"/>
                <p14:cNvContentPartPr/>
                <p14:nvPr/>
              </p14:nvContentPartPr>
              <p14:xfrm>
                <a:off x="5958865" y="3938416"/>
                <a:ext cx="1205280" cy="60876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5958865" y="3938416"/>
                  <a:ext cx="1205280" cy="60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24" name="Ink 23"/>
                <p14:cNvContentPartPr/>
                <p14:nvPr/>
              </p14:nvContentPartPr>
              <p14:xfrm>
                <a:off x="1929745" y="3110776"/>
                <a:ext cx="1379520" cy="24012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1929745" y="3110776"/>
                  <a:ext cx="137952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25" name="Ink 24"/>
                <p14:cNvContentPartPr/>
                <p14:nvPr/>
              </p14:nvContentPartPr>
              <p14:xfrm>
                <a:off x="1259785" y="1314376"/>
                <a:ext cx="231480" cy="15480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1259785" y="1314376"/>
                  <a:ext cx="231480" cy="15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27" name="Ink 26"/>
                <p14:cNvContentPartPr/>
                <p14:nvPr/>
              </p14:nvContentPartPr>
              <p14:xfrm>
                <a:off x="5508865" y="2560336"/>
                <a:ext cx="328320" cy="15120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5508865" y="2560336"/>
                  <a:ext cx="328320" cy="15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28" name="Ink 27"/>
                <p14:cNvContentPartPr/>
                <p14:nvPr/>
              </p14:nvContentPartPr>
              <p14:xfrm>
                <a:off x="6067945" y="6028216"/>
                <a:ext cx="355680" cy="23472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6067945" y="6028216"/>
                  <a:ext cx="355680" cy="234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38">
            <p14:nvContentPartPr>
              <p14:cNvPr id="1124" name="Ink 1123"/>
              <p14:cNvContentPartPr/>
              <p14:nvPr/>
            </p14:nvContentPartPr>
            <p14:xfrm>
              <a:off x="291025" y="84455"/>
              <a:ext cx="3060000" cy="601200"/>
            </p14:xfrm>
          </p:contentPart>
        </mc:Choice>
        <mc:Fallback>
          <p:pic>
            <p:nvPicPr>
              <p:cNvPr id="1124" name="Ink 1123"/>
              <p:cNvPicPr/>
              <p:nvPr/>
            </p:nvPicPr>
            <p:blipFill>
              <a:blip r:embed="rId139"/>
              <a:stretch>
                <a:fillRect/>
              </a:stretch>
            </p:blipFill>
            <p:spPr>
              <a:xfrm>
                <a:off x="291025" y="84455"/>
                <a:ext cx="3060000" cy="60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0">
            <p14:nvContentPartPr>
              <p14:cNvPr id="1143" name="Ink 1142"/>
              <p14:cNvContentPartPr/>
              <p14:nvPr/>
            </p14:nvContentPartPr>
            <p14:xfrm>
              <a:off x="86545" y="671975"/>
              <a:ext cx="3428280" cy="96120"/>
            </p14:xfrm>
          </p:contentPart>
        </mc:Choice>
        <mc:Fallback>
          <p:pic>
            <p:nvPicPr>
              <p:cNvPr id="1143" name="Ink 1142"/>
              <p:cNvPicPr/>
              <p:nvPr/>
            </p:nvPicPr>
            <p:blipFill>
              <a:blip r:embed="rId141"/>
              <a:stretch>
                <a:fillRect/>
              </a:stretch>
            </p:blipFill>
            <p:spPr>
              <a:xfrm>
                <a:off x="86545" y="671975"/>
                <a:ext cx="3428280" cy="9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9321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Entwicklung</dc:creator>
  <cp:lastModifiedBy>Entwicklung</cp:lastModifiedBy>
  <cp:revision>7</cp:revision>
  <dcterms:created xsi:type="dcterms:W3CDTF">2010-10-06T10:33:01Z</dcterms:created>
  <dcterms:modified xsi:type="dcterms:W3CDTF">2010-10-06T11:03:46Z</dcterms:modified>
</cp:coreProperties>
</file>